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4" r:id="rId4"/>
  </p:sldMasterIdLst>
  <p:notesMasterIdLst>
    <p:notesMasterId r:id="rId10"/>
  </p:notesMasterIdLst>
  <p:sldIdLst>
    <p:sldId id="918" r:id="rId5"/>
    <p:sldId id="921" r:id="rId6"/>
    <p:sldId id="922" r:id="rId7"/>
    <p:sldId id="923" r:id="rId8"/>
    <p:sldId id="924" r:id="rId9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lydra Percy" initials="CP" lastIdx="4" clrIdx="0">
    <p:extLst>
      <p:ext uri="{19B8F6BF-5375-455C-9EA6-DF929625EA0E}">
        <p15:presenceInfo xmlns:p15="http://schemas.microsoft.com/office/powerpoint/2012/main" userId="S::Chelydra.Percy@branz.org.nz::fee7bb84-72ea-45bc-8573-ee19bf4b42d1" providerId="AD"/>
      </p:ext>
    </p:extLst>
  </p:cmAuthor>
  <p:cmAuthor id="2" name="Richard Capie" initials="RC" lastIdx="1" clrIdx="1">
    <p:extLst>
      <p:ext uri="{19B8F6BF-5375-455C-9EA6-DF929625EA0E}">
        <p15:presenceInfo xmlns:p15="http://schemas.microsoft.com/office/powerpoint/2012/main" userId="Richard Capie" providerId="None"/>
      </p:ext>
    </p:extLst>
  </p:cmAuthor>
  <p:cmAuthor id="3" name="Kaetrin Stephenson" initials="KS" lastIdx="1" clrIdx="2">
    <p:extLst>
      <p:ext uri="{19B8F6BF-5375-455C-9EA6-DF929625EA0E}">
        <p15:presenceInfo xmlns:p15="http://schemas.microsoft.com/office/powerpoint/2012/main" userId="S::Kaetrin.Stephenson@branz.co.nz::268fa2be-718d-48a1-97cf-898a59f7e1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 autoAdjust="0"/>
    <p:restoredTop sz="94014" autoAdjust="0"/>
  </p:normalViewPr>
  <p:slideViewPr>
    <p:cSldViewPr snapToGrid="0">
      <p:cViewPr varScale="1">
        <p:scale>
          <a:sx n="107" d="100"/>
          <a:sy n="107" d="100"/>
        </p:scale>
        <p:origin x="10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248"/>
    </p:cViewPr>
  </p:sorterViewPr>
  <p:notesViewPr>
    <p:cSldViewPr snapToGrid="0">
      <p:cViewPr>
        <p:scale>
          <a:sx n="106" d="100"/>
          <a:sy n="106" d="100"/>
        </p:scale>
        <p:origin x="1794" y="-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22D8EF-3F77-486C-A732-FBDB90A8C66A}" type="datetimeFigureOut">
              <a:rPr lang="en-NZ" smtClean="0"/>
              <a:t>27/05/2021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FCE423-17F9-408C-8402-E1B5DCF766D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70468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A8B4BE-FEB0-2B4E-B81E-E96A2ED2E4E0}"/>
              </a:ext>
            </a:extLst>
          </p:cNvPr>
          <p:cNvSpPr/>
          <p:nvPr userDrawn="1"/>
        </p:nvSpPr>
        <p:spPr>
          <a:xfrm>
            <a:off x="0" y="-12346"/>
            <a:ext cx="12192000" cy="548981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CFDA94-CE79-674B-8A19-CC6B065A4D8C}"/>
              </a:ext>
            </a:extLst>
          </p:cNvPr>
          <p:cNvSpPr/>
          <p:nvPr userDrawn="1"/>
        </p:nvSpPr>
        <p:spPr>
          <a:xfrm>
            <a:off x="-1" y="5468809"/>
            <a:ext cx="12192002" cy="1415566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pic>
        <p:nvPicPr>
          <p:cNvPr id="8" name="Picture 7" descr="BRANZ_CMYK.ai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76360" y="5683855"/>
            <a:ext cx="977374" cy="96506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1543B24-24DF-A34D-AE28-DD8BEFA74F4E}"/>
              </a:ext>
            </a:extLst>
          </p:cNvPr>
          <p:cNvCxnSpPr>
            <a:cxnSpLocks/>
          </p:cNvCxnSpPr>
          <p:nvPr userDrawn="1"/>
        </p:nvCxnSpPr>
        <p:spPr>
          <a:xfrm>
            <a:off x="1812251" y="5468743"/>
            <a:ext cx="1377582" cy="1412810"/>
          </a:xfrm>
          <a:prstGeom prst="line">
            <a:avLst/>
          </a:prstGeom>
          <a:ln>
            <a:solidFill>
              <a:schemeClr val="bg2">
                <a:lumMod val="75000"/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2BB8BF-2F2B-594B-AFF0-6C2B352291BF}"/>
              </a:ext>
            </a:extLst>
          </p:cNvPr>
          <p:cNvCxnSpPr>
            <a:cxnSpLocks/>
            <a:stCxn id="27" idx="2"/>
          </p:cNvCxnSpPr>
          <p:nvPr userDrawn="1"/>
        </p:nvCxnSpPr>
        <p:spPr>
          <a:xfrm>
            <a:off x="3635113" y="5477469"/>
            <a:ext cx="1374907" cy="1404084"/>
          </a:xfrm>
          <a:prstGeom prst="line">
            <a:avLst/>
          </a:prstGeom>
          <a:ln>
            <a:solidFill>
              <a:schemeClr val="bg2">
                <a:lumMod val="75000"/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1D34D77-8846-EA4B-8236-40388B0471C6}"/>
              </a:ext>
            </a:extLst>
          </p:cNvPr>
          <p:cNvCxnSpPr>
            <a:cxnSpLocks/>
          </p:cNvCxnSpPr>
          <p:nvPr userDrawn="1"/>
        </p:nvCxnSpPr>
        <p:spPr>
          <a:xfrm>
            <a:off x="1812251" y="5477469"/>
            <a:ext cx="0" cy="138053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3DAA28ED-E124-0749-8538-14172245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3801" y="5756026"/>
            <a:ext cx="6995413" cy="410363"/>
          </a:xfrm>
        </p:spPr>
        <p:txBody>
          <a:bodyPr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ADF36F-2983-B043-A624-18B0330D6F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3975" y="6283325"/>
            <a:ext cx="6994525" cy="347663"/>
          </a:xfrm>
        </p:spPr>
        <p:txBody>
          <a:bodyPr/>
          <a:lstStyle>
            <a:lvl1pPr marL="0" indent="0">
              <a:buNone/>
              <a:defRPr sz="240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/>
            </a:lvl2pPr>
          </a:lstStyle>
          <a:p>
            <a:pPr>
              <a:defRPr/>
            </a:pPr>
            <a:r>
              <a:rPr lang="en-US" dirty="0"/>
              <a:t>Date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16F4539-A466-A547-A22E-CFCCB9C6A1D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346"/>
            <a:ext cx="7270226" cy="548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674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0" y="1278467"/>
            <a:ext cx="12192000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633DB770-A6B2-9846-8F83-8DAFAA6A2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B188F4-4A85-CB4F-83E1-E3652658D2C7}"/>
              </a:ext>
            </a:extLst>
          </p:cNvPr>
          <p:cNvCxnSpPr/>
          <p:nvPr userDrawn="1"/>
        </p:nvCxnSpPr>
        <p:spPr>
          <a:xfrm>
            <a:off x="5858933" y="1490133"/>
            <a:ext cx="0" cy="4995334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21A19A6-0D16-F44C-A1EF-03AFF8607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523206"/>
            <a:ext cx="4891429" cy="4951144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D6F1161-F101-844C-B2C7-E26BBD5FC251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115236" y="1512228"/>
            <a:ext cx="4891429" cy="4951144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 descr="BRANZ_CMYK.ai">
            <a:extLst>
              <a:ext uri="{FF2B5EF4-FFF2-40B4-BE49-F238E27FC236}">
                <a16:creationId xmlns:a16="http://schemas.microsoft.com/office/drawing/2014/main" id="{A0CA7BA5-B3BB-1448-86A3-DA19459618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94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1213CE-4CFC-C34B-9927-DFC18F3744D1}"/>
              </a:ext>
            </a:extLst>
          </p:cNvPr>
          <p:cNvCxnSpPr>
            <a:cxnSpLocks/>
          </p:cNvCxnSpPr>
          <p:nvPr userDrawn="1"/>
        </p:nvCxnSpPr>
        <p:spPr>
          <a:xfrm>
            <a:off x="5858933" y="1490133"/>
            <a:ext cx="0" cy="4461934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891884A-5766-7A4A-9B2D-2146C493D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490133"/>
            <a:ext cx="4891429" cy="4458758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7AEFA8F-0033-7240-843C-4A3F116C8B8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6096001" y="1490134"/>
            <a:ext cx="5604932" cy="4458756"/>
          </a:xfrm>
        </p:spPr>
        <p:txBody>
          <a:bodyPr anchor="t"/>
          <a:lstStyle>
            <a:lvl1pPr marL="0" indent="0"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84504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1213CE-4CFC-C34B-9927-DFC18F3744D1}"/>
              </a:ext>
            </a:extLst>
          </p:cNvPr>
          <p:cNvCxnSpPr>
            <a:cxnSpLocks/>
          </p:cNvCxnSpPr>
          <p:nvPr userDrawn="1"/>
        </p:nvCxnSpPr>
        <p:spPr>
          <a:xfrm>
            <a:off x="5858933" y="1490133"/>
            <a:ext cx="0" cy="4461934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891884A-5766-7A4A-9B2D-2146C493D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490133"/>
            <a:ext cx="4891429" cy="4458758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7AEFA8F-0033-7240-843C-4A3F116C8B8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6096001" y="1490134"/>
            <a:ext cx="5604932" cy="4458756"/>
          </a:xfrm>
        </p:spPr>
        <p:txBody>
          <a:bodyPr anchor="t"/>
          <a:lstStyle>
            <a:lvl1pPr marL="0" indent="0"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9" name="Picture 8" descr="BRANZ_CMYK.ai">
            <a:extLst>
              <a:ext uri="{FF2B5EF4-FFF2-40B4-BE49-F238E27FC236}">
                <a16:creationId xmlns:a16="http://schemas.microsoft.com/office/drawing/2014/main" id="{E7583038-F1EB-CB4D-9296-5F548BD43D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699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10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5" name="Picture 4" descr="BRANZ_CMYK.ai">
            <a:extLst>
              <a:ext uri="{FF2B5EF4-FFF2-40B4-BE49-F238E27FC236}">
                <a16:creationId xmlns:a16="http://schemas.microsoft.com/office/drawing/2014/main" id="{EC4F6007-75EF-354B-95C8-C34595B13F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405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ody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/>
          <p:cNvSpPr/>
          <p:nvPr userDrawn="1"/>
        </p:nvSpPr>
        <p:spPr>
          <a:xfrm rot="10800000">
            <a:off x="8026400" y="0"/>
            <a:ext cx="4165600" cy="4127500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 userDrawn="1"/>
        </p:nvSpPr>
        <p:spPr>
          <a:xfrm>
            <a:off x="11715620" y="3103034"/>
            <a:ext cx="482600" cy="1024467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" h="1024467">
                <a:moveTo>
                  <a:pt x="0" y="550333"/>
                </a:moveTo>
                <a:lnTo>
                  <a:pt x="482600" y="1024467"/>
                </a:lnTo>
                <a:lnTo>
                  <a:pt x="474134" y="0"/>
                </a:lnTo>
                <a:lnTo>
                  <a:pt x="0" y="550333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D7D158E-7576-7F44-92ED-7227A0C3D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9B03FC1-60C6-D04D-A11C-418CB4824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523206"/>
            <a:ext cx="7721598" cy="4951144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15457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ody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Triangle 7"/>
          <p:cNvSpPr/>
          <p:nvPr userDrawn="1"/>
        </p:nvSpPr>
        <p:spPr>
          <a:xfrm rot="16200000">
            <a:off x="8800905" y="3466903"/>
            <a:ext cx="3692997" cy="3111499"/>
          </a:xfrm>
          <a:custGeom>
            <a:avLst/>
            <a:gdLst>
              <a:gd name="connsiteX0" fmla="*/ 0 w 3716103"/>
              <a:gd name="connsiteY0" fmla="*/ 3111499 h 3111499"/>
              <a:gd name="connsiteX1" fmla="*/ 0 w 3716103"/>
              <a:gd name="connsiteY1" fmla="*/ 0 h 3111499"/>
              <a:gd name="connsiteX2" fmla="*/ 3716103 w 3716103"/>
              <a:gd name="connsiteY2" fmla="*/ 3111499 h 3111499"/>
              <a:gd name="connsiteX3" fmla="*/ 0 w 3716103"/>
              <a:gd name="connsiteY3" fmla="*/ 3111499 h 3111499"/>
              <a:gd name="connsiteX0" fmla="*/ 0 w 3712802"/>
              <a:gd name="connsiteY0" fmla="*/ 3111499 h 3111499"/>
              <a:gd name="connsiteX1" fmla="*/ 0 w 3712802"/>
              <a:gd name="connsiteY1" fmla="*/ 0 h 3111499"/>
              <a:gd name="connsiteX2" fmla="*/ 3712802 w 3712802"/>
              <a:gd name="connsiteY2" fmla="*/ 3098295 h 3111499"/>
              <a:gd name="connsiteX3" fmla="*/ 0 w 3712802"/>
              <a:gd name="connsiteY3" fmla="*/ 3111499 h 3111499"/>
              <a:gd name="connsiteX0" fmla="*/ 0 w 3692997"/>
              <a:gd name="connsiteY0" fmla="*/ 3111499 h 3111499"/>
              <a:gd name="connsiteX1" fmla="*/ 0 w 3692997"/>
              <a:gd name="connsiteY1" fmla="*/ 0 h 3111499"/>
              <a:gd name="connsiteX2" fmla="*/ 3692997 w 3692997"/>
              <a:gd name="connsiteY2" fmla="*/ 3098298 h 3111499"/>
              <a:gd name="connsiteX3" fmla="*/ 0 w 3692997"/>
              <a:gd name="connsiteY3" fmla="*/ 3111499 h 3111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2997" h="3111499">
                <a:moveTo>
                  <a:pt x="0" y="3111499"/>
                </a:moveTo>
                <a:lnTo>
                  <a:pt x="0" y="0"/>
                </a:lnTo>
                <a:lnTo>
                  <a:pt x="3692997" y="3098298"/>
                </a:lnTo>
                <a:lnTo>
                  <a:pt x="0" y="3111499"/>
                </a:lnTo>
                <a:close/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 userDrawn="1"/>
        </p:nvSpPr>
        <p:spPr>
          <a:xfrm rot="10800000">
            <a:off x="8026400" y="0"/>
            <a:ext cx="4172202" cy="4144005"/>
          </a:xfrm>
          <a:custGeom>
            <a:avLst/>
            <a:gdLst>
              <a:gd name="connsiteX0" fmla="*/ 0 w 4165600"/>
              <a:gd name="connsiteY0" fmla="*/ 4127500 h 4127500"/>
              <a:gd name="connsiteX1" fmla="*/ 0 w 4165600"/>
              <a:gd name="connsiteY1" fmla="*/ 0 h 4127500"/>
              <a:gd name="connsiteX2" fmla="*/ 4165600 w 4165600"/>
              <a:gd name="connsiteY2" fmla="*/ 4127500 h 4127500"/>
              <a:gd name="connsiteX3" fmla="*/ 0 w 4165600"/>
              <a:gd name="connsiteY3" fmla="*/ 4127500 h 4127500"/>
              <a:gd name="connsiteX0" fmla="*/ 6602 w 4172202"/>
              <a:gd name="connsiteY0" fmla="*/ 4144005 h 4144005"/>
              <a:gd name="connsiteX1" fmla="*/ 0 w 4172202"/>
              <a:gd name="connsiteY1" fmla="*/ 0 h 4144005"/>
              <a:gd name="connsiteX2" fmla="*/ 4172202 w 4172202"/>
              <a:gd name="connsiteY2" fmla="*/ 4144005 h 4144005"/>
              <a:gd name="connsiteX3" fmla="*/ 6602 w 4172202"/>
              <a:gd name="connsiteY3" fmla="*/ 4144005 h 414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2202" h="4144005">
                <a:moveTo>
                  <a:pt x="6602" y="4144005"/>
                </a:moveTo>
                <a:cubicBezTo>
                  <a:pt x="4401" y="2762670"/>
                  <a:pt x="2201" y="1381335"/>
                  <a:pt x="0" y="0"/>
                </a:cubicBezTo>
                <a:lnTo>
                  <a:pt x="4172202" y="4144005"/>
                </a:lnTo>
                <a:lnTo>
                  <a:pt x="6602" y="4144005"/>
                </a:lnTo>
                <a:close/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 userDrawn="1"/>
        </p:nvSpPr>
        <p:spPr>
          <a:xfrm>
            <a:off x="9104501" y="3695750"/>
            <a:ext cx="3095165" cy="3172160"/>
          </a:xfrm>
          <a:custGeom>
            <a:avLst/>
            <a:gdLst>
              <a:gd name="connsiteX0" fmla="*/ 3118556 w 3125611"/>
              <a:gd name="connsiteY0" fmla="*/ 3189112 h 3189112"/>
              <a:gd name="connsiteX1" fmla="*/ 3125611 w 3125611"/>
              <a:gd name="connsiteY1" fmla="*/ 458612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19166"/>
              <a:gd name="connsiteY0" fmla="*/ 3189112 h 3189112"/>
              <a:gd name="connsiteX1" fmla="*/ 3115708 w 3119166"/>
              <a:gd name="connsiteY1" fmla="*/ 461913 h 3189112"/>
              <a:gd name="connsiteX2" fmla="*/ 2659944 w 3119166"/>
              <a:gd name="connsiteY2" fmla="*/ 0 h 3189112"/>
              <a:gd name="connsiteX3" fmla="*/ 0 w 3119166"/>
              <a:gd name="connsiteY3" fmla="*/ 3189112 h 3189112"/>
              <a:gd name="connsiteX4" fmla="*/ 3118556 w 3119166"/>
              <a:gd name="connsiteY4" fmla="*/ 3189112 h 3189112"/>
              <a:gd name="connsiteX0" fmla="*/ 3118556 w 3119166"/>
              <a:gd name="connsiteY0" fmla="*/ 3175908 h 3175908"/>
              <a:gd name="connsiteX1" fmla="*/ 3115708 w 3119166"/>
              <a:gd name="connsiteY1" fmla="*/ 448709 h 3175908"/>
              <a:gd name="connsiteX2" fmla="*/ 2666546 w 3119166"/>
              <a:gd name="connsiteY2" fmla="*/ 0 h 3175908"/>
              <a:gd name="connsiteX3" fmla="*/ 0 w 3119166"/>
              <a:gd name="connsiteY3" fmla="*/ 3175908 h 3175908"/>
              <a:gd name="connsiteX4" fmla="*/ 3118556 w 3119166"/>
              <a:gd name="connsiteY4" fmla="*/ 3175908 h 3175908"/>
              <a:gd name="connsiteX0" fmla="*/ 3105351 w 3105961"/>
              <a:gd name="connsiteY0" fmla="*/ 3175908 h 3179209"/>
              <a:gd name="connsiteX1" fmla="*/ 3102503 w 3105961"/>
              <a:gd name="connsiteY1" fmla="*/ 448709 h 3179209"/>
              <a:gd name="connsiteX2" fmla="*/ 2653341 w 3105961"/>
              <a:gd name="connsiteY2" fmla="*/ 0 h 3179209"/>
              <a:gd name="connsiteX3" fmla="*/ 0 w 3105961"/>
              <a:gd name="connsiteY3" fmla="*/ 3179209 h 3179209"/>
              <a:gd name="connsiteX4" fmla="*/ 3105351 w 3105961"/>
              <a:gd name="connsiteY4" fmla="*/ 3175908 h 3179209"/>
              <a:gd name="connsiteX0" fmla="*/ 3105351 w 3105961"/>
              <a:gd name="connsiteY0" fmla="*/ 3169306 h 3172607"/>
              <a:gd name="connsiteX1" fmla="*/ 3102503 w 3105961"/>
              <a:gd name="connsiteY1" fmla="*/ 442107 h 3172607"/>
              <a:gd name="connsiteX2" fmla="*/ 2656642 w 3105961"/>
              <a:gd name="connsiteY2" fmla="*/ 0 h 3172607"/>
              <a:gd name="connsiteX3" fmla="*/ 0 w 3105961"/>
              <a:gd name="connsiteY3" fmla="*/ 3172607 h 3172607"/>
              <a:gd name="connsiteX4" fmla="*/ 3105351 w 3105961"/>
              <a:gd name="connsiteY4" fmla="*/ 3169306 h 3172607"/>
              <a:gd name="connsiteX0" fmla="*/ 3098749 w 3099359"/>
              <a:gd name="connsiteY0" fmla="*/ 3169306 h 3169306"/>
              <a:gd name="connsiteX1" fmla="*/ 3095901 w 3099359"/>
              <a:gd name="connsiteY1" fmla="*/ 442107 h 3169306"/>
              <a:gd name="connsiteX2" fmla="*/ 2650040 w 3099359"/>
              <a:gd name="connsiteY2" fmla="*/ 0 h 3169306"/>
              <a:gd name="connsiteX3" fmla="*/ 0 w 3099359"/>
              <a:gd name="connsiteY3" fmla="*/ 3166005 h 3169306"/>
              <a:gd name="connsiteX4" fmla="*/ 3098749 w 3099359"/>
              <a:gd name="connsiteY4" fmla="*/ 3169306 h 3169306"/>
              <a:gd name="connsiteX0" fmla="*/ 3102050 w 3102660"/>
              <a:gd name="connsiteY0" fmla="*/ 3169306 h 3175908"/>
              <a:gd name="connsiteX1" fmla="*/ 3099202 w 3102660"/>
              <a:gd name="connsiteY1" fmla="*/ 442107 h 3175908"/>
              <a:gd name="connsiteX2" fmla="*/ 2653341 w 3102660"/>
              <a:gd name="connsiteY2" fmla="*/ 0 h 3175908"/>
              <a:gd name="connsiteX3" fmla="*/ 0 w 3102660"/>
              <a:gd name="connsiteY3" fmla="*/ 3175908 h 3175908"/>
              <a:gd name="connsiteX4" fmla="*/ 3102050 w 3102660"/>
              <a:gd name="connsiteY4" fmla="*/ 3169306 h 3175908"/>
              <a:gd name="connsiteX0" fmla="*/ 3094555 w 3095165"/>
              <a:gd name="connsiteY0" fmla="*/ 3169306 h 3172160"/>
              <a:gd name="connsiteX1" fmla="*/ 3091707 w 3095165"/>
              <a:gd name="connsiteY1" fmla="*/ 442107 h 3172160"/>
              <a:gd name="connsiteX2" fmla="*/ 2645846 w 3095165"/>
              <a:gd name="connsiteY2" fmla="*/ 0 h 3172160"/>
              <a:gd name="connsiteX3" fmla="*/ 0 w 3095165"/>
              <a:gd name="connsiteY3" fmla="*/ 3172160 h 3172160"/>
              <a:gd name="connsiteX4" fmla="*/ 3094555 w 3095165"/>
              <a:gd name="connsiteY4" fmla="*/ 3169306 h 3172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5165" h="3172160">
                <a:moveTo>
                  <a:pt x="3094555" y="3169306"/>
                </a:moveTo>
                <a:cubicBezTo>
                  <a:pt x="3096907" y="2259139"/>
                  <a:pt x="3091707" y="442107"/>
                  <a:pt x="3091707" y="442107"/>
                </a:cubicBezTo>
                <a:lnTo>
                  <a:pt x="2645846" y="0"/>
                </a:lnTo>
                <a:lnTo>
                  <a:pt x="0" y="3172160"/>
                </a:lnTo>
                <a:lnTo>
                  <a:pt x="3094555" y="3169306"/>
                </a:lnTo>
                <a:close/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 userDrawn="1"/>
        </p:nvSpPr>
        <p:spPr>
          <a:xfrm>
            <a:off x="7878738" y="3046137"/>
            <a:ext cx="3874433" cy="3824060"/>
          </a:xfrm>
          <a:custGeom>
            <a:avLst/>
            <a:gdLst>
              <a:gd name="connsiteX0" fmla="*/ 3877733 w 3877733"/>
              <a:gd name="connsiteY0" fmla="*/ 643466 h 3843866"/>
              <a:gd name="connsiteX1" fmla="*/ 3234266 w 3877733"/>
              <a:gd name="connsiteY1" fmla="*/ 0 h 3843866"/>
              <a:gd name="connsiteX2" fmla="*/ 0 w 3877733"/>
              <a:gd name="connsiteY2" fmla="*/ 3843866 h 3843866"/>
              <a:gd name="connsiteX3" fmla="*/ 1236133 w 3877733"/>
              <a:gd name="connsiteY3" fmla="*/ 3826933 h 3843866"/>
              <a:gd name="connsiteX4" fmla="*/ 3877733 w 3877733"/>
              <a:gd name="connsiteY4" fmla="*/ 643466 h 3843866"/>
              <a:gd name="connsiteX0" fmla="*/ 3887637 w 3887637"/>
              <a:gd name="connsiteY0" fmla="*/ 656670 h 3843866"/>
              <a:gd name="connsiteX1" fmla="*/ 3234266 w 3887637"/>
              <a:gd name="connsiteY1" fmla="*/ 0 h 3843866"/>
              <a:gd name="connsiteX2" fmla="*/ 0 w 3887637"/>
              <a:gd name="connsiteY2" fmla="*/ 3843866 h 3843866"/>
              <a:gd name="connsiteX3" fmla="*/ 1236133 w 3887637"/>
              <a:gd name="connsiteY3" fmla="*/ 3826933 h 3843866"/>
              <a:gd name="connsiteX4" fmla="*/ 3887637 w 3887637"/>
              <a:gd name="connsiteY4" fmla="*/ 656670 h 3843866"/>
              <a:gd name="connsiteX0" fmla="*/ 3874433 w 3874433"/>
              <a:gd name="connsiteY0" fmla="*/ 656670 h 3830662"/>
              <a:gd name="connsiteX1" fmla="*/ 3221062 w 3874433"/>
              <a:gd name="connsiteY1" fmla="*/ 0 h 3830662"/>
              <a:gd name="connsiteX2" fmla="*/ 0 w 3874433"/>
              <a:gd name="connsiteY2" fmla="*/ 3830662 h 3830662"/>
              <a:gd name="connsiteX3" fmla="*/ 1222929 w 3874433"/>
              <a:gd name="connsiteY3" fmla="*/ 3826933 h 3830662"/>
              <a:gd name="connsiteX4" fmla="*/ 3874433 w 3874433"/>
              <a:gd name="connsiteY4" fmla="*/ 656670 h 3830662"/>
              <a:gd name="connsiteX0" fmla="*/ 3874433 w 3874433"/>
              <a:gd name="connsiteY0" fmla="*/ 656670 h 3830662"/>
              <a:gd name="connsiteX1" fmla="*/ 3221062 w 3874433"/>
              <a:gd name="connsiteY1" fmla="*/ 0 h 3830662"/>
              <a:gd name="connsiteX2" fmla="*/ 0 w 3874433"/>
              <a:gd name="connsiteY2" fmla="*/ 3830662 h 3830662"/>
              <a:gd name="connsiteX3" fmla="*/ 1219628 w 3874433"/>
              <a:gd name="connsiteY3" fmla="*/ 3830234 h 3830662"/>
              <a:gd name="connsiteX4" fmla="*/ 3874433 w 3874433"/>
              <a:gd name="connsiteY4" fmla="*/ 656670 h 3830662"/>
              <a:gd name="connsiteX0" fmla="*/ 3874433 w 3874433"/>
              <a:gd name="connsiteY0" fmla="*/ 650068 h 3824060"/>
              <a:gd name="connsiteX1" fmla="*/ 3217761 w 3874433"/>
              <a:gd name="connsiteY1" fmla="*/ 0 h 3824060"/>
              <a:gd name="connsiteX2" fmla="*/ 0 w 3874433"/>
              <a:gd name="connsiteY2" fmla="*/ 3824060 h 3824060"/>
              <a:gd name="connsiteX3" fmla="*/ 1219628 w 3874433"/>
              <a:gd name="connsiteY3" fmla="*/ 3823632 h 3824060"/>
              <a:gd name="connsiteX4" fmla="*/ 3874433 w 3874433"/>
              <a:gd name="connsiteY4" fmla="*/ 650068 h 3824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4433" h="3824060">
                <a:moveTo>
                  <a:pt x="3874433" y="650068"/>
                </a:moveTo>
                <a:lnTo>
                  <a:pt x="3217761" y="0"/>
                </a:lnTo>
                <a:lnTo>
                  <a:pt x="0" y="3824060"/>
                </a:lnTo>
                <a:lnTo>
                  <a:pt x="1219628" y="3823632"/>
                </a:lnTo>
                <a:lnTo>
                  <a:pt x="3874433" y="650068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>
            <a:cxnSpLocks/>
          </p:cNvCxnSpPr>
          <p:nvPr userDrawn="1"/>
        </p:nvCxnSpPr>
        <p:spPr>
          <a:xfrm>
            <a:off x="532605" y="536331"/>
            <a:ext cx="0" cy="578533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Freeform 30"/>
          <p:cNvSpPr/>
          <p:nvPr userDrawn="1"/>
        </p:nvSpPr>
        <p:spPr>
          <a:xfrm>
            <a:off x="11753423" y="3167794"/>
            <a:ext cx="444099" cy="976262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3832 h 1027966"/>
              <a:gd name="connsiteX1" fmla="*/ 482600 w 482600"/>
              <a:gd name="connsiteY1" fmla="*/ 1027966 h 1027966"/>
              <a:gd name="connsiteX2" fmla="*/ 481395 w 482600"/>
              <a:gd name="connsiteY2" fmla="*/ 0 h 1027966"/>
              <a:gd name="connsiteX3" fmla="*/ 0 w 482600"/>
              <a:gd name="connsiteY3" fmla="*/ 553832 h 1027966"/>
              <a:gd name="connsiteX0" fmla="*/ 0 w 482600"/>
              <a:gd name="connsiteY0" fmla="*/ 567293 h 1027966"/>
              <a:gd name="connsiteX1" fmla="*/ 482600 w 482600"/>
              <a:gd name="connsiteY1" fmla="*/ 1027966 h 1027966"/>
              <a:gd name="connsiteX2" fmla="*/ 481395 w 482600"/>
              <a:gd name="connsiteY2" fmla="*/ 0 h 1027966"/>
              <a:gd name="connsiteX3" fmla="*/ 0 w 482600"/>
              <a:gd name="connsiteY3" fmla="*/ 567293 h 1027966"/>
              <a:gd name="connsiteX0" fmla="*/ 0 w 489583"/>
              <a:gd name="connsiteY0" fmla="*/ 567293 h 1027966"/>
              <a:gd name="connsiteX1" fmla="*/ 489583 w 489583"/>
              <a:gd name="connsiteY1" fmla="*/ 1027966 h 1027966"/>
              <a:gd name="connsiteX2" fmla="*/ 488378 w 489583"/>
              <a:gd name="connsiteY2" fmla="*/ 0 h 1027966"/>
              <a:gd name="connsiteX3" fmla="*/ 0 w 489583"/>
              <a:gd name="connsiteY3" fmla="*/ 567293 h 1027966"/>
              <a:gd name="connsiteX0" fmla="*/ 0 w 488395"/>
              <a:gd name="connsiteY0" fmla="*/ 567293 h 1034696"/>
              <a:gd name="connsiteX1" fmla="*/ 482600 w 488395"/>
              <a:gd name="connsiteY1" fmla="*/ 1034696 h 1034696"/>
              <a:gd name="connsiteX2" fmla="*/ 488378 w 488395"/>
              <a:gd name="connsiteY2" fmla="*/ 0 h 1034696"/>
              <a:gd name="connsiteX3" fmla="*/ 0 w 488395"/>
              <a:gd name="connsiteY3" fmla="*/ 567293 h 1034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395" h="1034696">
                <a:moveTo>
                  <a:pt x="0" y="567293"/>
                </a:moveTo>
                <a:cubicBezTo>
                  <a:pt x="160867" y="725338"/>
                  <a:pt x="321733" y="876651"/>
                  <a:pt x="482600" y="1034696"/>
                </a:cubicBezTo>
                <a:cubicBezTo>
                  <a:pt x="482198" y="692041"/>
                  <a:pt x="488780" y="342655"/>
                  <a:pt x="488378" y="0"/>
                </a:cubicBezTo>
                <a:lnTo>
                  <a:pt x="0" y="567293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E58EAB5-D07B-1045-A3F9-BCEBEBE4C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7EBF1F2-1202-3545-B5C4-16ABE6DFE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370525"/>
            <a:ext cx="7721589" cy="4951144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61822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ody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large white building&#10;&#10;Description automatically generated">
            <a:extLst>
              <a:ext uri="{FF2B5EF4-FFF2-40B4-BE49-F238E27FC236}">
                <a16:creationId xmlns:a16="http://schemas.microsoft.com/office/drawing/2014/main" id="{F4FF2AD8-013E-1741-934F-4B7E3C1B1E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2" r="-1612"/>
          <a:stretch/>
        </p:blipFill>
        <p:spPr>
          <a:xfrm flipH="1">
            <a:off x="6696000" y="12660"/>
            <a:ext cx="5494867" cy="3663245"/>
          </a:xfrm>
          <a:prstGeom prst="rect">
            <a:avLst/>
          </a:prstGeom>
        </p:spPr>
      </p:pic>
      <p:pic>
        <p:nvPicPr>
          <p:cNvPr id="19" name="Picture 18" descr="A large white building&#10;&#10;Description automatically generated">
            <a:extLst>
              <a:ext uri="{FF2B5EF4-FFF2-40B4-BE49-F238E27FC236}">
                <a16:creationId xmlns:a16="http://schemas.microsoft.com/office/drawing/2014/main" id="{43DFFEE1-7E9C-8D44-9419-9857A50CDF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5" r="-4346" b="802"/>
          <a:stretch/>
        </p:blipFill>
        <p:spPr>
          <a:xfrm flipH="1">
            <a:off x="7641203" y="3686936"/>
            <a:ext cx="4550797" cy="3168000"/>
          </a:xfrm>
          <a:prstGeom prst="rect">
            <a:avLst/>
          </a:prstGeom>
        </p:spPr>
      </p:pic>
      <p:sp>
        <p:nvSpPr>
          <p:cNvPr id="8" name="Right Triangle 7"/>
          <p:cNvSpPr/>
          <p:nvPr userDrawn="1"/>
        </p:nvSpPr>
        <p:spPr>
          <a:xfrm rot="16200000">
            <a:off x="8778199" y="3444199"/>
            <a:ext cx="3716103" cy="3111499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 userDrawn="1"/>
        </p:nvSpPr>
        <p:spPr>
          <a:xfrm rot="10800000">
            <a:off x="8026400" y="0"/>
            <a:ext cx="4165600" cy="4127500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 rot="5400000">
            <a:off x="7270750" y="3181350"/>
            <a:ext cx="3962400" cy="33909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 42"/>
          <p:cNvSpPr/>
          <p:nvPr userDrawn="1"/>
        </p:nvSpPr>
        <p:spPr>
          <a:xfrm>
            <a:off x="7518398" y="2885045"/>
            <a:ext cx="4213578" cy="3966634"/>
          </a:xfrm>
          <a:custGeom>
            <a:avLst/>
            <a:gdLst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4178300 w 4178300"/>
              <a:gd name="connsiteY4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4001910"/>
              <a:gd name="connsiteX1" fmla="*/ 1536700 w 4178300"/>
              <a:gd name="connsiteY1" fmla="*/ 3962400 h 4001910"/>
              <a:gd name="connsiteX2" fmla="*/ 0 w 4178300"/>
              <a:gd name="connsiteY2" fmla="*/ 3987800 h 4001910"/>
              <a:gd name="connsiteX3" fmla="*/ 2822 w 4178300"/>
              <a:gd name="connsiteY3" fmla="*/ 3992033 h 4001910"/>
              <a:gd name="connsiteX4" fmla="*/ 3403600 w 4178300"/>
              <a:gd name="connsiteY4" fmla="*/ 0 h 4001910"/>
              <a:gd name="connsiteX5" fmla="*/ 3403600 w 4178300"/>
              <a:gd name="connsiteY5" fmla="*/ 0 h 4001910"/>
              <a:gd name="connsiteX6" fmla="*/ 4178300 w 4178300"/>
              <a:gd name="connsiteY6" fmla="*/ 787400 h 4001910"/>
              <a:gd name="connsiteX0" fmla="*/ 4324585 w 4324585"/>
              <a:gd name="connsiteY0" fmla="*/ 787400 h 4082344"/>
              <a:gd name="connsiteX1" fmla="*/ 1682985 w 4324585"/>
              <a:gd name="connsiteY1" fmla="*/ 3962400 h 4082344"/>
              <a:gd name="connsiteX2" fmla="*/ 146285 w 4324585"/>
              <a:gd name="connsiteY2" fmla="*/ 3987800 h 4082344"/>
              <a:gd name="connsiteX3" fmla="*/ 149107 w 4324585"/>
              <a:gd name="connsiteY3" fmla="*/ 3992033 h 4082344"/>
              <a:gd name="connsiteX4" fmla="*/ 3549885 w 4324585"/>
              <a:gd name="connsiteY4" fmla="*/ 0 h 4082344"/>
              <a:gd name="connsiteX5" fmla="*/ 3549885 w 4324585"/>
              <a:gd name="connsiteY5" fmla="*/ 0 h 4082344"/>
              <a:gd name="connsiteX6" fmla="*/ 4324585 w 4324585"/>
              <a:gd name="connsiteY6" fmla="*/ 787400 h 4082344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495040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2690989 w 3465689"/>
              <a:gd name="connsiteY0" fmla="*/ 0 h 3962400"/>
              <a:gd name="connsiteX1" fmla="*/ 2690989 w 3465689"/>
              <a:gd name="connsiteY1" fmla="*/ 0 h 3962400"/>
              <a:gd name="connsiteX2" fmla="*/ 3465689 w 3465689"/>
              <a:gd name="connsiteY2" fmla="*/ 787400 h 3962400"/>
              <a:gd name="connsiteX3" fmla="*/ 824089 w 3465689"/>
              <a:gd name="connsiteY3" fmla="*/ 3962400 h 3962400"/>
              <a:gd name="connsiteX4" fmla="*/ 0 w 3465689"/>
              <a:gd name="connsiteY4" fmla="*/ 3677356 h 3962400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1011769 w 4213578"/>
              <a:gd name="connsiteY4" fmla="*/ 3963811 h 3966634"/>
              <a:gd name="connsiteX5" fmla="*/ 0 w 4213578"/>
              <a:gd name="connsiteY5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578" h="3966634">
                <a:moveTo>
                  <a:pt x="3438878" y="0"/>
                </a:moveTo>
                <a:lnTo>
                  <a:pt x="3438878" y="0"/>
                </a:lnTo>
                <a:lnTo>
                  <a:pt x="4213578" y="787400"/>
                </a:lnTo>
                <a:lnTo>
                  <a:pt x="1571978" y="3962400"/>
                </a:lnTo>
                <a:lnTo>
                  <a:pt x="0" y="3966634"/>
                </a:lnTo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 dirty="0"/>
          </a:p>
        </p:txBody>
      </p:sp>
      <p:sp>
        <p:nvSpPr>
          <p:cNvPr id="44" name="Freeform 43"/>
          <p:cNvSpPr/>
          <p:nvPr userDrawn="1"/>
        </p:nvSpPr>
        <p:spPr>
          <a:xfrm>
            <a:off x="-4270" y="0"/>
            <a:ext cx="10986181" cy="6861755"/>
          </a:xfrm>
          <a:custGeom>
            <a:avLst/>
            <a:gdLst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92141"/>
              <a:gd name="connsiteX1" fmla="*/ 8039100 w 10985500"/>
              <a:gd name="connsiteY1" fmla="*/ 0 h 6892141"/>
              <a:gd name="connsiteX2" fmla="*/ 10985500 w 10985500"/>
              <a:gd name="connsiteY2" fmla="*/ 2921000 h 6892141"/>
              <a:gd name="connsiteX3" fmla="*/ 7594600 w 10985500"/>
              <a:gd name="connsiteY3" fmla="*/ 6883400 h 6892141"/>
              <a:gd name="connsiteX4" fmla="*/ 42750 w 10985500"/>
              <a:gd name="connsiteY4" fmla="*/ 6892141 h 6892141"/>
              <a:gd name="connsiteX5" fmla="*/ 0 w 10985500"/>
              <a:gd name="connsiteY5" fmla="*/ 0 h 6892141"/>
              <a:gd name="connsiteX0" fmla="*/ 11007 w 10996507"/>
              <a:gd name="connsiteY0" fmla="*/ 0 h 6892141"/>
              <a:gd name="connsiteX1" fmla="*/ 8050107 w 10996507"/>
              <a:gd name="connsiteY1" fmla="*/ 0 h 6892141"/>
              <a:gd name="connsiteX2" fmla="*/ 10996507 w 10996507"/>
              <a:gd name="connsiteY2" fmla="*/ 2921000 h 6892141"/>
              <a:gd name="connsiteX3" fmla="*/ 7605607 w 10996507"/>
              <a:gd name="connsiteY3" fmla="*/ 6883400 h 6892141"/>
              <a:gd name="connsiteX4" fmla="*/ 1706 w 10996507"/>
              <a:gd name="connsiteY4" fmla="*/ 6892141 h 6892141"/>
              <a:gd name="connsiteX5" fmla="*/ 11007 w 10996507"/>
              <a:gd name="connsiteY5" fmla="*/ 0 h 6892141"/>
              <a:gd name="connsiteX0" fmla="*/ 79234 w 11064734"/>
              <a:gd name="connsiteY0" fmla="*/ 0 h 6892141"/>
              <a:gd name="connsiteX1" fmla="*/ 8118334 w 11064734"/>
              <a:gd name="connsiteY1" fmla="*/ 0 h 6892141"/>
              <a:gd name="connsiteX2" fmla="*/ 11064734 w 11064734"/>
              <a:gd name="connsiteY2" fmla="*/ 2921000 h 6892141"/>
              <a:gd name="connsiteX3" fmla="*/ 7673834 w 11064734"/>
              <a:gd name="connsiteY3" fmla="*/ 6883400 h 6892141"/>
              <a:gd name="connsiteX4" fmla="*/ 531 w 11064734"/>
              <a:gd name="connsiteY4" fmla="*/ 6892141 h 6892141"/>
              <a:gd name="connsiteX5" fmla="*/ 79234 w 11064734"/>
              <a:gd name="connsiteY5" fmla="*/ 0 h 689214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42751 w 10985500"/>
              <a:gd name="connsiteY4" fmla="*/ 6900881 h 6900881"/>
              <a:gd name="connsiteX5" fmla="*/ 0 w 10985500"/>
              <a:gd name="connsiteY5" fmla="*/ 0 h 690088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25401 w 10985500"/>
              <a:gd name="connsiteY4" fmla="*/ 6900881 h 6900881"/>
              <a:gd name="connsiteX5" fmla="*/ 0 w 10985500"/>
              <a:gd name="connsiteY5" fmla="*/ 0 h 6900881"/>
              <a:gd name="connsiteX0" fmla="*/ 4270 w 10989770"/>
              <a:gd name="connsiteY0" fmla="*/ 0 h 6910091"/>
              <a:gd name="connsiteX1" fmla="*/ 8043370 w 10989770"/>
              <a:gd name="connsiteY1" fmla="*/ 0 h 6910091"/>
              <a:gd name="connsiteX2" fmla="*/ 10989770 w 10989770"/>
              <a:gd name="connsiteY2" fmla="*/ 2921000 h 6910091"/>
              <a:gd name="connsiteX3" fmla="*/ 7598870 w 10989770"/>
              <a:gd name="connsiteY3" fmla="*/ 6883400 h 6910091"/>
              <a:gd name="connsiteX4" fmla="*/ 2230 w 10989770"/>
              <a:gd name="connsiteY4" fmla="*/ 6910091 h 6910091"/>
              <a:gd name="connsiteX5" fmla="*/ 4270 w 10989770"/>
              <a:gd name="connsiteY5" fmla="*/ 0 h 6910091"/>
              <a:gd name="connsiteX0" fmla="*/ 4270 w 10989770"/>
              <a:gd name="connsiteY0" fmla="*/ 0 h 6911030"/>
              <a:gd name="connsiteX1" fmla="*/ 8043370 w 10989770"/>
              <a:gd name="connsiteY1" fmla="*/ 0 h 6911030"/>
              <a:gd name="connsiteX2" fmla="*/ 10989770 w 10989770"/>
              <a:gd name="connsiteY2" fmla="*/ 2921000 h 6911030"/>
              <a:gd name="connsiteX3" fmla="*/ 7589724 w 10989770"/>
              <a:gd name="connsiteY3" fmla="*/ 6911030 h 6911030"/>
              <a:gd name="connsiteX4" fmla="*/ 2230 w 10989770"/>
              <a:gd name="connsiteY4" fmla="*/ 6910091 h 6911030"/>
              <a:gd name="connsiteX5" fmla="*/ 4270 w 10989770"/>
              <a:gd name="connsiteY5" fmla="*/ 0 h 6911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89770" h="6911030">
                <a:moveTo>
                  <a:pt x="4270" y="0"/>
                </a:moveTo>
                <a:lnTo>
                  <a:pt x="8043370" y="0"/>
                </a:lnTo>
                <a:lnTo>
                  <a:pt x="10989770" y="2921000"/>
                </a:lnTo>
                <a:lnTo>
                  <a:pt x="7589724" y="6911030"/>
                </a:lnTo>
                <a:lnTo>
                  <a:pt x="2230" y="6910091"/>
                </a:lnTo>
                <a:cubicBezTo>
                  <a:pt x="-6237" y="4615624"/>
                  <a:pt x="12737" y="2294467"/>
                  <a:pt x="427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>
          <a:xfrm flipV="1">
            <a:off x="550333" y="6502400"/>
            <a:ext cx="7323667" cy="8467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 userDrawn="1"/>
        </p:nvCxnSpPr>
        <p:spPr>
          <a:xfrm flipH="1">
            <a:off x="550332" y="536331"/>
            <a:ext cx="1" cy="5788269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Freeform 23"/>
          <p:cNvSpPr/>
          <p:nvPr userDrawn="1"/>
        </p:nvSpPr>
        <p:spPr>
          <a:xfrm>
            <a:off x="11721520" y="3138639"/>
            <a:ext cx="472974" cy="1005216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40707 h 1014841"/>
              <a:gd name="connsiteX1" fmla="*/ 482600 w 482600"/>
              <a:gd name="connsiteY1" fmla="*/ 1014841 h 1014841"/>
              <a:gd name="connsiteX2" fmla="*/ 469322 w 482600"/>
              <a:gd name="connsiteY2" fmla="*/ 0 h 1014841"/>
              <a:gd name="connsiteX3" fmla="*/ 0 w 482600"/>
              <a:gd name="connsiteY3" fmla="*/ 540707 h 1014841"/>
              <a:gd name="connsiteX0" fmla="*/ 0 w 472974"/>
              <a:gd name="connsiteY0" fmla="*/ 540707 h 1005216"/>
              <a:gd name="connsiteX1" fmla="*/ 472974 w 472974"/>
              <a:gd name="connsiteY1" fmla="*/ 1005216 h 1005216"/>
              <a:gd name="connsiteX2" fmla="*/ 469322 w 472974"/>
              <a:gd name="connsiteY2" fmla="*/ 0 h 1005216"/>
              <a:gd name="connsiteX3" fmla="*/ 0 w 472974"/>
              <a:gd name="connsiteY3" fmla="*/ 540707 h 100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974" h="1005216">
                <a:moveTo>
                  <a:pt x="0" y="540707"/>
                </a:moveTo>
                <a:lnTo>
                  <a:pt x="472974" y="1005216"/>
                </a:lnTo>
                <a:cubicBezTo>
                  <a:pt x="471757" y="670144"/>
                  <a:pt x="470539" y="335072"/>
                  <a:pt x="469322" y="0"/>
                </a:cubicBezTo>
                <a:lnTo>
                  <a:pt x="0" y="540707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D9B6DF3-DABA-E54D-8A33-E1C01F2BD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B20F4B03-B8BC-504C-B016-AEA20B03A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370525"/>
            <a:ext cx="7721594" cy="4482088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70452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ody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large white building&#10;&#10;Description automatically generated">
            <a:extLst>
              <a:ext uri="{FF2B5EF4-FFF2-40B4-BE49-F238E27FC236}">
                <a16:creationId xmlns:a16="http://schemas.microsoft.com/office/drawing/2014/main" id="{F4FF2AD8-013E-1741-934F-4B7E3C1B1E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2" r="-1612"/>
          <a:stretch/>
        </p:blipFill>
        <p:spPr>
          <a:xfrm flipH="1">
            <a:off x="6696000" y="12660"/>
            <a:ext cx="5494867" cy="3663245"/>
          </a:xfrm>
          <a:prstGeom prst="rect">
            <a:avLst/>
          </a:prstGeom>
        </p:spPr>
      </p:pic>
      <p:pic>
        <p:nvPicPr>
          <p:cNvPr id="19" name="Picture 18" descr="A large white building&#10;&#10;Description automatically generated">
            <a:extLst>
              <a:ext uri="{FF2B5EF4-FFF2-40B4-BE49-F238E27FC236}">
                <a16:creationId xmlns:a16="http://schemas.microsoft.com/office/drawing/2014/main" id="{43DFFEE1-7E9C-8D44-9419-9857A50CDF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5" r="-4346" b="802"/>
          <a:stretch/>
        </p:blipFill>
        <p:spPr>
          <a:xfrm flipH="1">
            <a:off x="7641203" y="3686936"/>
            <a:ext cx="4550797" cy="3168000"/>
          </a:xfrm>
          <a:prstGeom prst="rect">
            <a:avLst/>
          </a:prstGeom>
        </p:spPr>
      </p:pic>
      <p:sp>
        <p:nvSpPr>
          <p:cNvPr id="8" name="Right Triangle 7"/>
          <p:cNvSpPr/>
          <p:nvPr userDrawn="1"/>
        </p:nvSpPr>
        <p:spPr>
          <a:xfrm rot="16200000">
            <a:off x="8778199" y="3444199"/>
            <a:ext cx="3716103" cy="3111499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 userDrawn="1"/>
        </p:nvSpPr>
        <p:spPr>
          <a:xfrm rot="10800000">
            <a:off x="8026400" y="0"/>
            <a:ext cx="4165600" cy="4127500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 rot="5400000">
            <a:off x="7270750" y="3181350"/>
            <a:ext cx="3962400" cy="33909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 42"/>
          <p:cNvSpPr/>
          <p:nvPr userDrawn="1"/>
        </p:nvSpPr>
        <p:spPr>
          <a:xfrm>
            <a:off x="7518398" y="2885045"/>
            <a:ext cx="4213578" cy="3966634"/>
          </a:xfrm>
          <a:custGeom>
            <a:avLst/>
            <a:gdLst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4178300 w 4178300"/>
              <a:gd name="connsiteY4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4001910"/>
              <a:gd name="connsiteX1" fmla="*/ 1536700 w 4178300"/>
              <a:gd name="connsiteY1" fmla="*/ 3962400 h 4001910"/>
              <a:gd name="connsiteX2" fmla="*/ 0 w 4178300"/>
              <a:gd name="connsiteY2" fmla="*/ 3987800 h 4001910"/>
              <a:gd name="connsiteX3" fmla="*/ 2822 w 4178300"/>
              <a:gd name="connsiteY3" fmla="*/ 3992033 h 4001910"/>
              <a:gd name="connsiteX4" fmla="*/ 3403600 w 4178300"/>
              <a:gd name="connsiteY4" fmla="*/ 0 h 4001910"/>
              <a:gd name="connsiteX5" fmla="*/ 3403600 w 4178300"/>
              <a:gd name="connsiteY5" fmla="*/ 0 h 4001910"/>
              <a:gd name="connsiteX6" fmla="*/ 4178300 w 4178300"/>
              <a:gd name="connsiteY6" fmla="*/ 787400 h 4001910"/>
              <a:gd name="connsiteX0" fmla="*/ 4324585 w 4324585"/>
              <a:gd name="connsiteY0" fmla="*/ 787400 h 4082344"/>
              <a:gd name="connsiteX1" fmla="*/ 1682985 w 4324585"/>
              <a:gd name="connsiteY1" fmla="*/ 3962400 h 4082344"/>
              <a:gd name="connsiteX2" fmla="*/ 146285 w 4324585"/>
              <a:gd name="connsiteY2" fmla="*/ 3987800 h 4082344"/>
              <a:gd name="connsiteX3" fmla="*/ 149107 w 4324585"/>
              <a:gd name="connsiteY3" fmla="*/ 3992033 h 4082344"/>
              <a:gd name="connsiteX4" fmla="*/ 3549885 w 4324585"/>
              <a:gd name="connsiteY4" fmla="*/ 0 h 4082344"/>
              <a:gd name="connsiteX5" fmla="*/ 3549885 w 4324585"/>
              <a:gd name="connsiteY5" fmla="*/ 0 h 4082344"/>
              <a:gd name="connsiteX6" fmla="*/ 4324585 w 4324585"/>
              <a:gd name="connsiteY6" fmla="*/ 787400 h 4082344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495040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2690989 w 3465689"/>
              <a:gd name="connsiteY0" fmla="*/ 0 h 3962400"/>
              <a:gd name="connsiteX1" fmla="*/ 2690989 w 3465689"/>
              <a:gd name="connsiteY1" fmla="*/ 0 h 3962400"/>
              <a:gd name="connsiteX2" fmla="*/ 3465689 w 3465689"/>
              <a:gd name="connsiteY2" fmla="*/ 787400 h 3962400"/>
              <a:gd name="connsiteX3" fmla="*/ 824089 w 3465689"/>
              <a:gd name="connsiteY3" fmla="*/ 3962400 h 3962400"/>
              <a:gd name="connsiteX4" fmla="*/ 0 w 3465689"/>
              <a:gd name="connsiteY4" fmla="*/ 3677356 h 3962400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1011769 w 4213578"/>
              <a:gd name="connsiteY4" fmla="*/ 3963811 h 3966634"/>
              <a:gd name="connsiteX5" fmla="*/ 0 w 4213578"/>
              <a:gd name="connsiteY5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578" h="3966634">
                <a:moveTo>
                  <a:pt x="3438878" y="0"/>
                </a:moveTo>
                <a:lnTo>
                  <a:pt x="3438878" y="0"/>
                </a:lnTo>
                <a:lnTo>
                  <a:pt x="4213578" y="787400"/>
                </a:lnTo>
                <a:lnTo>
                  <a:pt x="1571978" y="3962400"/>
                </a:lnTo>
                <a:lnTo>
                  <a:pt x="0" y="3966634"/>
                </a:lnTo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 dirty="0"/>
          </a:p>
        </p:txBody>
      </p:sp>
      <p:sp>
        <p:nvSpPr>
          <p:cNvPr id="44" name="Freeform 43"/>
          <p:cNvSpPr/>
          <p:nvPr userDrawn="1"/>
        </p:nvSpPr>
        <p:spPr>
          <a:xfrm>
            <a:off x="0" y="12660"/>
            <a:ext cx="10986181" cy="6861755"/>
          </a:xfrm>
          <a:custGeom>
            <a:avLst/>
            <a:gdLst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92141"/>
              <a:gd name="connsiteX1" fmla="*/ 8039100 w 10985500"/>
              <a:gd name="connsiteY1" fmla="*/ 0 h 6892141"/>
              <a:gd name="connsiteX2" fmla="*/ 10985500 w 10985500"/>
              <a:gd name="connsiteY2" fmla="*/ 2921000 h 6892141"/>
              <a:gd name="connsiteX3" fmla="*/ 7594600 w 10985500"/>
              <a:gd name="connsiteY3" fmla="*/ 6883400 h 6892141"/>
              <a:gd name="connsiteX4" fmla="*/ 42750 w 10985500"/>
              <a:gd name="connsiteY4" fmla="*/ 6892141 h 6892141"/>
              <a:gd name="connsiteX5" fmla="*/ 0 w 10985500"/>
              <a:gd name="connsiteY5" fmla="*/ 0 h 6892141"/>
              <a:gd name="connsiteX0" fmla="*/ 11007 w 10996507"/>
              <a:gd name="connsiteY0" fmla="*/ 0 h 6892141"/>
              <a:gd name="connsiteX1" fmla="*/ 8050107 w 10996507"/>
              <a:gd name="connsiteY1" fmla="*/ 0 h 6892141"/>
              <a:gd name="connsiteX2" fmla="*/ 10996507 w 10996507"/>
              <a:gd name="connsiteY2" fmla="*/ 2921000 h 6892141"/>
              <a:gd name="connsiteX3" fmla="*/ 7605607 w 10996507"/>
              <a:gd name="connsiteY3" fmla="*/ 6883400 h 6892141"/>
              <a:gd name="connsiteX4" fmla="*/ 1706 w 10996507"/>
              <a:gd name="connsiteY4" fmla="*/ 6892141 h 6892141"/>
              <a:gd name="connsiteX5" fmla="*/ 11007 w 10996507"/>
              <a:gd name="connsiteY5" fmla="*/ 0 h 6892141"/>
              <a:gd name="connsiteX0" fmla="*/ 79234 w 11064734"/>
              <a:gd name="connsiteY0" fmla="*/ 0 h 6892141"/>
              <a:gd name="connsiteX1" fmla="*/ 8118334 w 11064734"/>
              <a:gd name="connsiteY1" fmla="*/ 0 h 6892141"/>
              <a:gd name="connsiteX2" fmla="*/ 11064734 w 11064734"/>
              <a:gd name="connsiteY2" fmla="*/ 2921000 h 6892141"/>
              <a:gd name="connsiteX3" fmla="*/ 7673834 w 11064734"/>
              <a:gd name="connsiteY3" fmla="*/ 6883400 h 6892141"/>
              <a:gd name="connsiteX4" fmla="*/ 531 w 11064734"/>
              <a:gd name="connsiteY4" fmla="*/ 6892141 h 6892141"/>
              <a:gd name="connsiteX5" fmla="*/ 79234 w 11064734"/>
              <a:gd name="connsiteY5" fmla="*/ 0 h 689214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42751 w 10985500"/>
              <a:gd name="connsiteY4" fmla="*/ 6900881 h 6900881"/>
              <a:gd name="connsiteX5" fmla="*/ 0 w 10985500"/>
              <a:gd name="connsiteY5" fmla="*/ 0 h 690088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25401 w 10985500"/>
              <a:gd name="connsiteY4" fmla="*/ 6900881 h 6900881"/>
              <a:gd name="connsiteX5" fmla="*/ 0 w 10985500"/>
              <a:gd name="connsiteY5" fmla="*/ 0 h 6900881"/>
              <a:gd name="connsiteX0" fmla="*/ 4270 w 10989770"/>
              <a:gd name="connsiteY0" fmla="*/ 0 h 6910091"/>
              <a:gd name="connsiteX1" fmla="*/ 8043370 w 10989770"/>
              <a:gd name="connsiteY1" fmla="*/ 0 h 6910091"/>
              <a:gd name="connsiteX2" fmla="*/ 10989770 w 10989770"/>
              <a:gd name="connsiteY2" fmla="*/ 2921000 h 6910091"/>
              <a:gd name="connsiteX3" fmla="*/ 7598870 w 10989770"/>
              <a:gd name="connsiteY3" fmla="*/ 6883400 h 6910091"/>
              <a:gd name="connsiteX4" fmla="*/ 2230 w 10989770"/>
              <a:gd name="connsiteY4" fmla="*/ 6910091 h 6910091"/>
              <a:gd name="connsiteX5" fmla="*/ 4270 w 10989770"/>
              <a:gd name="connsiteY5" fmla="*/ 0 h 6910091"/>
              <a:gd name="connsiteX0" fmla="*/ 4270 w 10989770"/>
              <a:gd name="connsiteY0" fmla="*/ 0 h 6911030"/>
              <a:gd name="connsiteX1" fmla="*/ 8043370 w 10989770"/>
              <a:gd name="connsiteY1" fmla="*/ 0 h 6911030"/>
              <a:gd name="connsiteX2" fmla="*/ 10989770 w 10989770"/>
              <a:gd name="connsiteY2" fmla="*/ 2921000 h 6911030"/>
              <a:gd name="connsiteX3" fmla="*/ 7589724 w 10989770"/>
              <a:gd name="connsiteY3" fmla="*/ 6911030 h 6911030"/>
              <a:gd name="connsiteX4" fmla="*/ 2230 w 10989770"/>
              <a:gd name="connsiteY4" fmla="*/ 6910091 h 6911030"/>
              <a:gd name="connsiteX5" fmla="*/ 4270 w 10989770"/>
              <a:gd name="connsiteY5" fmla="*/ 0 h 6911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89770" h="6911030">
                <a:moveTo>
                  <a:pt x="4270" y="0"/>
                </a:moveTo>
                <a:lnTo>
                  <a:pt x="8043370" y="0"/>
                </a:lnTo>
                <a:lnTo>
                  <a:pt x="10989770" y="2921000"/>
                </a:lnTo>
                <a:lnTo>
                  <a:pt x="7589724" y="6911030"/>
                </a:lnTo>
                <a:lnTo>
                  <a:pt x="2230" y="6910091"/>
                </a:lnTo>
                <a:cubicBezTo>
                  <a:pt x="-6237" y="4615624"/>
                  <a:pt x="12737" y="2294467"/>
                  <a:pt x="427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>
          <a:xfrm flipV="1">
            <a:off x="550333" y="6502400"/>
            <a:ext cx="7323667" cy="8467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 userDrawn="1"/>
        </p:nvCxnSpPr>
        <p:spPr>
          <a:xfrm flipH="1">
            <a:off x="550332" y="536331"/>
            <a:ext cx="1" cy="5788269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Freeform 23"/>
          <p:cNvSpPr/>
          <p:nvPr userDrawn="1"/>
        </p:nvSpPr>
        <p:spPr>
          <a:xfrm>
            <a:off x="11721520" y="3138639"/>
            <a:ext cx="472974" cy="1005216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40707 h 1014841"/>
              <a:gd name="connsiteX1" fmla="*/ 482600 w 482600"/>
              <a:gd name="connsiteY1" fmla="*/ 1014841 h 1014841"/>
              <a:gd name="connsiteX2" fmla="*/ 469322 w 482600"/>
              <a:gd name="connsiteY2" fmla="*/ 0 h 1014841"/>
              <a:gd name="connsiteX3" fmla="*/ 0 w 482600"/>
              <a:gd name="connsiteY3" fmla="*/ 540707 h 1014841"/>
              <a:gd name="connsiteX0" fmla="*/ 0 w 472974"/>
              <a:gd name="connsiteY0" fmla="*/ 540707 h 1005216"/>
              <a:gd name="connsiteX1" fmla="*/ 472974 w 472974"/>
              <a:gd name="connsiteY1" fmla="*/ 1005216 h 1005216"/>
              <a:gd name="connsiteX2" fmla="*/ 469322 w 472974"/>
              <a:gd name="connsiteY2" fmla="*/ 0 h 1005216"/>
              <a:gd name="connsiteX3" fmla="*/ 0 w 472974"/>
              <a:gd name="connsiteY3" fmla="*/ 540707 h 100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974" h="1005216">
                <a:moveTo>
                  <a:pt x="0" y="540707"/>
                </a:moveTo>
                <a:lnTo>
                  <a:pt x="472974" y="1005216"/>
                </a:lnTo>
                <a:cubicBezTo>
                  <a:pt x="471757" y="670144"/>
                  <a:pt x="470539" y="335072"/>
                  <a:pt x="469322" y="0"/>
                </a:cubicBezTo>
                <a:lnTo>
                  <a:pt x="0" y="540707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D9B6DF3-DABA-E54D-8A33-E1C01F2BD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A46608C-84B7-B444-A49E-2E12F1EE845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40570" y="1337733"/>
            <a:ext cx="7692224" cy="4514880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39246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5C517E-D372-BA44-80DA-1E825BE39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AB4DAC-3DF3-C74A-8605-63988472D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DBD5D5-A934-414F-9330-E1DD07B68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844ABD-3DE5-9846-9160-BFCF8DF961B2}"/>
              </a:ext>
            </a:extLst>
          </p:cNvPr>
          <p:cNvCxnSpPr/>
          <p:nvPr userDrawn="1"/>
        </p:nvCxnSpPr>
        <p:spPr>
          <a:xfrm>
            <a:off x="541867" y="6142910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4CD52862-3415-C245-A7F7-3759E3AF3619}"/>
              </a:ext>
            </a:extLst>
          </p:cNvPr>
          <p:cNvSpPr/>
          <p:nvPr userDrawn="1"/>
        </p:nvSpPr>
        <p:spPr>
          <a:xfrm rot="10800000">
            <a:off x="8026400" y="0"/>
            <a:ext cx="4165600" cy="4127500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15A989E-CB85-8C44-B7BC-43CB3C72294B}"/>
              </a:ext>
            </a:extLst>
          </p:cNvPr>
          <p:cNvSpPr/>
          <p:nvPr userDrawn="1"/>
        </p:nvSpPr>
        <p:spPr>
          <a:xfrm>
            <a:off x="11709400" y="3103034"/>
            <a:ext cx="482600" cy="1024467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" h="1024467">
                <a:moveTo>
                  <a:pt x="0" y="550333"/>
                </a:moveTo>
                <a:lnTo>
                  <a:pt x="482600" y="1024467"/>
                </a:lnTo>
                <a:lnTo>
                  <a:pt x="474134" y="0"/>
                </a:lnTo>
                <a:lnTo>
                  <a:pt x="0" y="550333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5AAD1C8-F8F7-CB4B-95A3-7EB9765D0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07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person, outdoor, building, woman&#10;&#10;Description automatically generated">
            <a:extLst>
              <a:ext uri="{FF2B5EF4-FFF2-40B4-BE49-F238E27FC236}">
                <a16:creationId xmlns:a16="http://schemas.microsoft.com/office/drawing/2014/main" id="{32A5E6EB-471D-474F-A504-06B7930F81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45" b="32999"/>
          <a:stretch/>
        </p:blipFill>
        <p:spPr>
          <a:xfrm>
            <a:off x="1818888" y="-14413"/>
            <a:ext cx="10382718" cy="584833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FCFDA94-CE79-674B-8A19-CC6B065A4D8C}"/>
              </a:ext>
            </a:extLst>
          </p:cNvPr>
          <p:cNvSpPr/>
          <p:nvPr userDrawn="1"/>
        </p:nvSpPr>
        <p:spPr>
          <a:xfrm>
            <a:off x="-1" y="5482621"/>
            <a:ext cx="12192002" cy="1381349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BRANZ_CMYK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5731" y="5683855"/>
            <a:ext cx="977374" cy="96506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1543B24-24DF-A34D-AE28-DD8BEFA74F4E}"/>
              </a:ext>
            </a:extLst>
          </p:cNvPr>
          <p:cNvCxnSpPr>
            <a:cxnSpLocks/>
          </p:cNvCxnSpPr>
          <p:nvPr userDrawn="1"/>
        </p:nvCxnSpPr>
        <p:spPr>
          <a:xfrm>
            <a:off x="1818888" y="5476481"/>
            <a:ext cx="1362973" cy="1388923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1D34D77-8846-EA4B-8236-40388B0471C6}"/>
              </a:ext>
            </a:extLst>
          </p:cNvPr>
          <p:cNvCxnSpPr>
            <a:cxnSpLocks/>
          </p:cNvCxnSpPr>
          <p:nvPr userDrawn="1"/>
        </p:nvCxnSpPr>
        <p:spPr>
          <a:xfrm>
            <a:off x="1818888" y="5476481"/>
            <a:ext cx="7854" cy="1405071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2BB8BF-2F2B-594B-AFF0-6C2B352291BF}"/>
              </a:ext>
            </a:extLst>
          </p:cNvPr>
          <p:cNvCxnSpPr>
            <a:cxnSpLocks/>
          </p:cNvCxnSpPr>
          <p:nvPr userDrawn="1"/>
        </p:nvCxnSpPr>
        <p:spPr>
          <a:xfrm>
            <a:off x="3628842" y="5475047"/>
            <a:ext cx="1362973" cy="138892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>
            <a:extLst>
              <a:ext uri="{FF2B5EF4-FFF2-40B4-BE49-F238E27FC236}">
                <a16:creationId xmlns:a16="http://schemas.microsoft.com/office/drawing/2014/main" id="{E86BFD2F-B3EE-6241-B8C5-530B5198C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3387" y="5787237"/>
            <a:ext cx="6995413" cy="410363"/>
          </a:xfrm>
        </p:spPr>
        <p:txBody>
          <a:bodyPr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3F7CF0D-61C8-4A45-A914-C92BFB356E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00750" y="6316135"/>
            <a:ext cx="6382102" cy="372161"/>
          </a:xfrm>
        </p:spPr>
        <p:txBody>
          <a:bodyPr/>
          <a:lstStyle>
            <a:lvl1pPr marL="0" indent="0">
              <a:buNone/>
              <a:defRPr sz="240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GB" dirty="0"/>
              <a:t>Date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6ADBE56-66D1-5C4E-97CB-E839795A331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3" y="-14413"/>
            <a:ext cx="7296573" cy="550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9100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dy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33400" y="435113"/>
            <a:ext cx="11159067" cy="6041887"/>
          </a:xfrm>
          <a:prstGeom prst="rect">
            <a:avLst/>
          </a:prstGeom>
          <a:noFill/>
        </p:spPr>
        <p:txBody>
          <a:bodyPr lIns="130622" tIns="65311" rIns="130622" bIns="65311"/>
          <a:lstStyle>
            <a:lvl1pPr algn="l">
              <a:lnSpc>
                <a:spcPts val="2857"/>
              </a:lnSpc>
              <a:defRPr sz="2417" b="0" i="0" u="none" spc="59" normalizeH="0" baseline="0">
                <a:ln w="6350" cmpd="sng">
                  <a:noFill/>
                </a:ln>
                <a:solidFill>
                  <a:srgbClr val="E11F26"/>
                </a:solidFill>
                <a:latin typeface="Tahoma"/>
              </a:defRPr>
            </a:lvl1pPr>
          </a:lstStyle>
          <a:p>
            <a:r>
              <a:rPr lang="en-AU" dirty="0"/>
              <a:t>			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1835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ody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33400" y="435113"/>
            <a:ext cx="11159067" cy="6041887"/>
          </a:xfrm>
          <a:prstGeom prst="rect">
            <a:avLst/>
          </a:prstGeom>
          <a:noFill/>
        </p:spPr>
        <p:txBody>
          <a:bodyPr lIns="130622" tIns="65311" rIns="130622" bIns="65311"/>
          <a:lstStyle>
            <a:lvl1pPr algn="l">
              <a:lnSpc>
                <a:spcPts val="2857"/>
              </a:lnSpc>
              <a:defRPr sz="2417" b="0" i="0" u="none" spc="59" normalizeH="0" baseline="0">
                <a:ln w="6350" cmpd="sng">
                  <a:noFill/>
                </a:ln>
                <a:solidFill>
                  <a:srgbClr val="E11F26"/>
                </a:solidFill>
                <a:latin typeface="Tahoma"/>
              </a:defRPr>
            </a:lvl1pPr>
          </a:lstStyle>
          <a:p>
            <a:r>
              <a:rPr lang="en-AU" dirty="0"/>
              <a:t>				</a:t>
            </a:r>
            <a:endParaRPr lang="en-US" dirty="0"/>
          </a:p>
        </p:txBody>
      </p:sp>
      <p:pic>
        <p:nvPicPr>
          <p:cNvPr id="5" name="Picture 4" descr="BRANZ_CMYK.ai">
            <a:extLst>
              <a:ext uri="{FF2B5EF4-FFF2-40B4-BE49-F238E27FC236}">
                <a16:creationId xmlns:a16="http://schemas.microsoft.com/office/drawing/2014/main" id="{3C2C6F83-8C2B-984B-9BCA-C639641B4F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1600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36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511943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36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pic>
        <p:nvPicPr>
          <p:cNvPr id="8" name="Picture 7" descr="BRANZ_CMYK.ai">
            <a:extLst>
              <a:ext uri="{FF2B5EF4-FFF2-40B4-BE49-F238E27FC236}">
                <a16:creationId xmlns:a16="http://schemas.microsoft.com/office/drawing/2014/main" id="{ECF54B84-D7F9-3B43-8702-86447FF38F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786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SzPct val="70000"/>
              <a:buFont typeface="System Font Regular"/>
              <a:buChar char="&gt;"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2854018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329233" cy="1325563"/>
          </a:xfrm>
        </p:spPr>
        <p:txBody>
          <a:bodyPr>
            <a:normAutofit/>
          </a:bodyPr>
          <a:lstStyle>
            <a:lvl1pPr>
              <a:defRPr sz="32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SzPct val="70000"/>
              <a:buFont typeface="System Font Regular"/>
              <a:buChar char="&gt;"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pic>
        <p:nvPicPr>
          <p:cNvPr id="8" name="Picture 7" descr="BRANZ_CMYK.ai">
            <a:extLst>
              <a:ext uri="{FF2B5EF4-FFF2-40B4-BE49-F238E27FC236}">
                <a16:creationId xmlns:a16="http://schemas.microsoft.com/office/drawing/2014/main" id="{1ED4AB63-DE6A-EE46-B56B-C4E350983E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957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667999" cy="1325563"/>
          </a:xfrm>
        </p:spPr>
        <p:txBody>
          <a:bodyPr>
            <a:normAutofit/>
          </a:bodyPr>
          <a:lstStyle>
            <a:lvl1pPr>
              <a:defRPr sz="32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95FBE6-0A58-7040-B019-44DF634575C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211"/>
            <a:ext cx="5334000" cy="4351338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8E92D2E-A357-0140-AB21-3036B6CB593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172200" y="1825211"/>
            <a:ext cx="5334000" cy="4351338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CDA983-8F55-9844-A090-95E53E6143E1}"/>
              </a:ext>
            </a:extLst>
          </p:cNvPr>
          <p:cNvCxnSpPr/>
          <p:nvPr userDrawn="1"/>
        </p:nvCxnSpPr>
        <p:spPr>
          <a:xfrm>
            <a:off x="838200" y="6176549"/>
            <a:ext cx="106680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8DD5E8-A069-614D-94C6-F09039A53C63}"/>
              </a:ext>
            </a:extLst>
          </p:cNvPr>
          <p:cNvCxnSpPr/>
          <p:nvPr userDrawn="1"/>
        </p:nvCxnSpPr>
        <p:spPr>
          <a:xfrm>
            <a:off x="6172200" y="1825211"/>
            <a:ext cx="0" cy="435133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85266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329233" cy="1325563"/>
          </a:xfrm>
        </p:spPr>
        <p:txBody>
          <a:bodyPr>
            <a:normAutofit/>
          </a:bodyPr>
          <a:lstStyle>
            <a:lvl1pPr>
              <a:defRPr sz="32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95FBE6-0A58-7040-B019-44DF634575C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825211"/>
            <a:ext cx="5334000" cy="4351338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8E92D2E-A357-0140-AB21-3036B6CB593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172200" y="1825211"/>
            <a:ext cx="5334000" cy="4351338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CDA983-8F55-9844-A090-95E53E6143E1}"/>
              </a:ext>
            </a:extLst>
          </p:cNvPr>
          <p:cNvCxnSpPr/>
          <p:nvPr userDrawn="1"/>
        </p:nvCxnSpPr>
        <p:spPr>
          <a:xfrm>
            <a:off x="838200" y="6176549"/>
            <a:ext cx="106680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8DD5E8-A069-614D-94C6-F09039A53C63}"/>
              </a:ext>
            </a:extLst>
          </p:cNvPr>
          <p:cNvCxnSpPr/>
          <p:nvPr userDrawn="1"/>
        </p:nvCxnSpPr>
        <p:spPr>
          <a:xfrm>
            <a:off x="6172200" y="1825211"/>
            <a:ext cx="0" cy="435133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BRANZ_CMYK.ai">
            <a:extLst>
              <a:ext uri="{FF2B5EF4-FFF2-40B4-BE49-F238E27FC236}">
                <a16:creationId xmlns:a16="http://schemas.microsoft.com/office/drawing/2014/main" id="{2D11E79B-AD58-324C-B39A-3C82C617A4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3391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F8739E5-F05F-104D-B0C1-ECC6540E7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513"/>
          </a:xfrm>
        </p:spPr>
        <p:txBody>
          <a:bodyPr>
            <a:normAutofit/>
          </a:bodyPr>
          <a:lstStyle>
            <a:lvl1pPr>
              <a:defRPr sz="32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014CD88-21CB-3B4E-9D71-8BF1BCFF8CA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3980" y="2514600"/>
            <a:ext cx="5157787" cy="3675063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sz="26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2DBC92B-EE58-F948-9EFB-2145073ECAA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172200" y="2514600"/>
            <a:ext cx="5157787" cy="3675063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sz="26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C9E6022-963A-434A-AC4D-FE522FC80F85}"/>
              </a:ext>
            </a:extLst>
          </p:cNvPr>
          <p:cNvCxnSpPr>
            <a:cxnSpLocks/>
          </p:cNvCxnSpPr>
          <p:nvPr userDrawn="1"/>
        </p:nvCxnSpPr>
        <p:spPr>
          <a:xfrm>
            <a:off x="6087762" y="1681163"/>
            <a:ext cx="0" cy="45085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2895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F8739E5-F05F-104D-B0C1-ECC6540E7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329230" cy="1306513"/>
          </a:xfrm>
        </p:spPr>
        <p:txBody>
          <a:bodyPr>
            <a:normAutofit/>
          </a:bodyPr>
          <a:lstStyle>
            <a:lvl1pPr>
              <a:defRPr sz="32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014CD88-21CB-3B4E-9D71-8BF1BCFF8CA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3980" y="2514600"/>
            <a:ext cx="5157787" cy="3675063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sz="26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2DBC92B-EE58-F948-9EFB-2145073ECAA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172200" y="2514600"/>
            <a:ext cx="5157787" cy="3675063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sz="26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C9E6022-963A-434A-AC4D-FE522FC80F85}"/>
              </a:ext>
            </a:extLst>
          </p:cNvPr>
          <p:cNvCxnSpPr>
            <a:cxnSpLocks/>
          </p:cNvCxnSpPr>
          <p:nvPr userDrawn="1"/>
        </p:nvCxnSpPr>
        <p:spPr>
          <a:xfrm>
            <a:off x="6087762" y="1681163"/>
            <a:ext cx="0" cy="45085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BRANZ_CMYK.ai">
            <a:extLst>
              <a:ext uri="{FF2B5EF4-FFF2-40B4-BE49-F238E27FC236}">
                <a16:creationId xmlns:a16="http://schemas.microsoft.com/office/drawing/2014/main" id="{599F802C-AB88-6A40-9A91-FC95626F68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45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ody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sky, sitting, plane&#10;&#10;Description automatically generated">
            <a:extLst>
              <a:ext uri="{FF2B5EF4-FFF2-40B4-BE49-F238E27FC236}">
                <a16:creationId xmlns:a16="http://schemas.microsoft.com/office/drawing/2014/main" id="{938F2C43-6F1C-5740-BF29-6D2E20250A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19" t="50543"/>
          <a:stretch/>
        </p:blipFill>
        <p:spPr>
          <a:xfrm flipH="1">
            <a:off x="2777505" y="7710"/>
            <a:ext cx="9422238" cy="3692457"/>
          </a:xfrm>
          <a:prstGeom prst="rect">
            <a:avLst/>
          </a:prstGeom>
        </p:spPr>
      </p:pic>
      <p:sp>
        <p:nvSpPr>
          <p:cNvPr id="8" name="Right Triangle 7"/>
          <p:cNvSpPr/>
          <p:nvPr userDrawn="1"/>
        </p:nvSpPr>
        <p:spPr>
          <a:xfrm rot="16200000">
            <a:off x="8778201" y="3444198"/>
            <a:ext cx="3716103" cy="3111499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 userDrawn="1"/>
        </p:nvSpPr>
        <p:spPr>
          <a:xfrm rot="10800000">
            <a:off x="8026400" y="0"/>
            <a:ext cx="4165600" cy="4127500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 rot="5400000">
            <a:off x="7270750" y="3181350"/>
            <a:ext cx="3962400" cy="33909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 42"/>
          <p:cNvSpPr/>
          <p:nvPr userDrawn="1"/>
        </p:nvSpPr>
        <p:spPr>
          <a:xfrm>
            <a:off x="7518398" y="2894189"/>
            <a:ext cx="4213578" cy="3966634"/>
          </a:xfrm>
          <a:custGeom>
            <a:avLst/>
            <a:gdLst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4178300 w 4178300"/>
              <a:gd name="connsiteY4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4001910"/>
              <a:gd name="connsiteX1" fmla="*/ 1536700 w 4178300"/>
              <a:gd name="connsiteY1" fmla="*/ 3962400 h 4001910"/>
              <a:gd name="connsiteX2" fmla="*/ 0 w 4178300"/>
              <a:gd name="connsiteY2" fmla="*/ 3987800 h 4001910"/>
              <a:gd name="connsiteX3" fmla="*/ 2822 w 4178300"/>
              <a:gd name="connsiteY3" fmla="*/ 3992033 h 4001910"/>
              <a:gd name="connsiteX4" fmla="*/ 3403600 w 4178300"/>
              <a:gd name="connsiteY4" fmla="*/ 0 h 4001910"/>
              <a:gd name="connsiteX5" fmla="*/ 3403600 w 4178300"/>
              <a:gd name="connsiteY5" fmla="*/ 0 h 4001910"/>
              <a:gd name="connsiteX6" fmla="*/ 4178300 w 4178300"/>
              <a:gd name="connsiteY6" fmla="*/ 787400 h 4001910"/>
              <a:gd name="connsiteX0" fmla="*/ 4324585 w 4324585"/>
              <a:gd name="connsiteY0" fmla="*/ 787400 h 4082344"/>
              <a:gd name="connsiteX1" fmla="*/ 1682985 w 4324585"/>
              <a:gd name="connsiteY1" fmla="*/ 3962400 h 4082344"/>
              <a:gd name="connsiteX2" fmla="*/ 146285 w 4324585"/>
              <a:gd name="connsiteY2" fmla="*/ 3987800 h 4082344"/>
              <a:gd name="connsiteX3" fmla="*/ 149107 w 4324585"/>
              <a:gd name="connsiteY3" fmla="*/ 3992033 h 4082344"/>
              <a:gd name="connsiteX4" fmla="*/ 3549885 w 4324585"/>
              <a:gd name="connsiteY4" fmla="*/ 0 h 4082344"/>
              <a:gd name="connsiteX5" fmla="*/ 3549885 w 4324585"/>
              <a:gd name="connsiteY5" fmla="*/ 0 h 4082344"/>
              <a:gd name="connsiteX6" fmla="*/ 4324585 w 4324585"/>
              <a:gd name="connsiteY6" fmla="*/ 787400 h 4082344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495040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2690989 w 3465689"/>
              <a:gd name="connsiteY0" fmla="*/ 0 h 3962400"/>
              <a:gd name="connsiteX1" fmla="*/ 2690989 w 3465689"/>
              <a:gd name="connsiteY1" fmla="*/ 0 h 3962400"/>
              <a:gd name="connsiteX2" fmla="*/ 3465689 w 3465689"/>
              <a:gd name="connsiteY2" fmla="*/ 787400 h 3962400"/>
              <a:gd name="connsiteX3" fmla="*/ 824089 w 3465689"/>
              <a:gd name="connsiteY3" fmla="*/ 3962400 h 3962400"/>
              <a:gd name="connsiteX4" fmla="*/ 0 w 3465689"/>
              <a:gd name="connsiteY4" fmla="*/ 3677356 h 3962400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1011769 w 4213578"/>
              <a:gd name="connsiteY4" fmla="*/ 3963811 h 3966634"/>
              <a:gd name="connsiteX5" fmla="*/ 0 w 4213578"/>
              <a:gd name="connsiteY5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578" h="3966634">
                <a:moveTo>
                  <a:pt x="3438878" y="0"/>
                </a:moveTo>
                <a:lnTo>
                  <a:pt x="3438878" y="0"/>
                </a:lnTo>
                <a:lnTo>
                  <a:pt x="4213578" y="787400"/>
                </a:lnTo>
                <a:lnTo>
                  <a:pt x="1571978" y="3962400"/>
                </a:lnTo>
                <a:lnTo>
                  <a:pt x="0" y="3966634"/>
                </a:lnTo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 dirty="0"/>
          </a:p>
        </p:txBody>
      </p:sp>
      <p:sp>
        <p:nvSpPr>
          <p:cNvPr id="44" name="Freeform 43"/>
          <p:cNvSpPr/>
          <p:nvPr userDrawn="1"/>
        </p:nvSpPr>
        <p:spPr>
          <a:xfrm>
            <a:off x="-16238" y="1049"/>
            <a:ext cx="10989763" cy="6876288"/>
          </a:xfrm>
          <a:custGeom>
            <a:avLst/>
            <a:gdLst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4263 w 10989763"/>
              <a:gd name="connsiteY0" fmla="*/ 0 h 6901756"/>
              <a:gd name="connsiteX1" fmla="*/ 8043363 w 10989763"/>
              <a:gd name="connsiteY1" fmla="*/ 0 h 6901756"/>
              <a:gd name="connsiteX2" fmla="*/ 10989763 w 10989763"/>
              <a:gd name="connsiteY2" fmla="*/ 2921000 h 6901756"/>
              <a:gd name="connsiteX3" fmla="*/ 7598863 w 10989763"/>
              <a:gd name="connsiteY3" fmla="*/ 6883400 h 6901756"/>
              <a:gd name="connsiteX4" fmla="*/ 2231 w 10989763"/>
              <a:gd name="connsiteY4" fmla="*/ 6901756 h 6901756"/>
              <a:gd name="connsiteX5" fmla="*/ 4263 w 10989763"/>
              <a:gd name="connsiteY5" fmla="*/ 0 h 6901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89763" h="6901756">
                <a:moveTo>
                  <a:pt x="4263" y="0"/>
                </a:moveTo>
                <a:lnTo>
                  <a:pt x="8043363" y="0"/>
                </a:lnTo>
                <a:lnTo>
                  <a:pt x="10989763" y="2921000"/>
                </a:lnTo>
                <a:lnTo>
                  <a:pt x="7598863" y="6883400"/>
                </a:lnTo>
                <a:lnTo>
                  <a:pt x="2231" y="6901756"/>
                </a:lnTo>
                <a:cubicBezTo>
                  <a:pt x="-6236" y="4607289"/>
                  <a:pt x="12730" y="2294467"/>
                  <a:pt x="4263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/>
          <p:cNvSpPr/>
          <p:nvPr userDrawn="1"/>
        </p:nvSpPr>
        <p:spPr>
          <a:xfrm>
            <a:off x="11726332" y="3124322"/>
            <a:ext cx="471129" cy="1045479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32045 h 1006179"/>
              <a:gd name="connsiteX1" fmla="*/ 482600 w 482600"/>
              <a:gd name="connsiteY1" fmla="*/ 1006179 h 1006179"/>
              <a:gd name="connsiteX2" fmla="*/ 464990 w 482600"/>
              <a:gd name="connsiteY2" fmla="*/ 0 h 1006179"/>
              <a:gd name="connsiteX3" fmla="*/ 0 w 482600"/>
              <a:gd name="connsiteY3" fmla="*/ 532045 h 1006179"/>
              <a:gd name="connsiteX0" fmla="*/ 0 w 473456"/>
              <a:gd name="connsiteY0" fmla="*/ 532045 h 997035"/>
              <a:gd name="connsiteX1" fmla="*/ 473456 w 473456"/>
              <a:gd name="connsiteY1" fmla="*/ 997035 h 997035"/>
              <a:gd name="connsiteX2" fmla="*/ 464990 w 473456"/>
              <a:gd name="connsiteY2" fmla="*/ 0 h 997035"/>
              <a:gd name="connsiteX3" fmla="*/ 0 w 473456"/>
              <a:gd name="connsiteY3" fmla="*/ 532045 h 997035"/>
              <a:gd name="connsiteX0" fmla="*/ 0 w 473456"/>
              <a:gd name="connsiteY0" fmla="*/ 532045 h 997035"/>
              <a:gd name="connsiteX1" fmla="*/ 473456 w 473456"/>
              <a:gd name="connsiteY1" fmla="*/ 997035 h 997035"/>
              <a:gd name="connsiteX2" fmla="*/ 464990 w 473456"/>
              <a:gd name="connsiteY2" fmla="*/ 0 h 997035"/>
              <a:gd name="connsiteX3" fmla="*/ 0 w 473456"/>
              <a:gd name="connsiteY3" fmla="*/ 532045 h 997035"/>
              <a:gd name="connsiteX0" fmla="*/ 0 w 467401"/>
              <a:gd name="connsiteY0" fmla="*/ 532045 h 1027313"/>
              <a:gd name="connsiteX1" fmla="*/ 467401 w 467401"/>
              <a:gd name="connsiteY1" fmla="*/ 1027313 h 1027313"/>
              <a:gd name="connsiteX2" fmla="*/ 464990 w 467401"/>
              <a:gd name="connsiteY2" fmla="*/ 0 h 1027313"/>
              <a:gd name="connsiteX3" fmla="*/ 0 w 467401"/>
              <a:gd name="connsiteY3" fmla="*/ 532045 h 1027313"/>
              <a:gd name="connsiteX0" fmla="*/ 0 w 471129"/>
              <a:gd name="connsiteY0" fmla="*/ 550211 h 1045479"/>
              <a:gd name="connsiteX1" fmla="*/ 467401 w 471129"/>
              <a:gd name="connsiteY1" fmla="*/ 1045479 h 1045479"/>
              <a:gd name="connsiteX2" fmla="*/ 471046 w 471129"/>
              <a:gd name="connsiteY2" fmla="*/ 0 h 1045479"/>
              <a:gd name="connsiteX3" fmla="*/ 0 w 471129"/>
              <a:gd name="connsiteY3" fmla="*/ 550211 h 1045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129" h="1045479">
                <a:moveTo>
                  <a:pt x="0" y="550211"/>
                </a:moveTo>
                <a:lnTo>
                  <a:pt x="467401" y="1045479"/>
                </a:lnTo>
                <a:cubicBezTo>
                  <a:pt x="466597" y="703041"/>
                  <a:pt x="471850" y="342438"/>
                  <a:pt x="471046" y="0"/>
                </a:cubicBezTo>
                <a:lnTo>
                  <a:pt x="0" y="550211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 userDrawn="1"/>
        </p:nvSpPr>
        <p:spPr>
          <a:xfrm>
            <a:off x="9072716" y="3679968"/>
            <a:ext cx="3119243" cy="3189112"/>
          </a:xfrm>
          <a:custGeom>
            <a:avLst/>
            <a:gdLst>
              <a:gd name="connsiteX0" fmla="*/ 3118556 w 3125611"/>
              <a:gd name="connsiteY0" fmla="*/ 3189112 h 3189112"/>
              <a:gd name="connsiteX1" fmla="*/ 3125611 w 3125611"/>
              <a:gd name="connsiteY1" fmla="*/ 458612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25611"/>
              <a:gd name="connsiteY0" fmla="*/ 3189112 h 3189112"/>
              <a:gd name="connsiteX1" fmla="*/ 3125611 w 3125611"/>
              <a:gd name="connsiteY1" fmla="*/ 467756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19243"/>
              <a:gd name="connsiteY0" fmla="*/ 3189112 h 3189112"/>
              <a:gd name="connsiteX1" fmla="*/ 3116467 w 3119243"/>
              <a:gd name="connsiteY1" fmla="*/ 467756 h 3189112"/>
              <a:gd name="connsiteX2" fmla="*/ 2659944 w 3119243"/>
              <a:gd name="connsiteY2" fmla="*/ 0 h 3189112"/>
              <a:gd name="connsiteX3" fmla="*/ 0 w 3119243"/>
              <a:gd name="connsiteY3" fmla="*/ 3189112 h 3189112"/>
              <a:gd name="connsiteX4" fmla="*/ 3118556 w 3119243"/>
              <a:gd name="connsiteY4" fmla="*/ 3189112 h 318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9243" h="3189112">
                <a:moveTo>
                  <a:pt x="3118556" y="3189112"/>
                </a:moveTo>
                <a:cubicBezTo>
                  <a:pt x="3120908" y="2278945"/>
                  <a:pt x="3116467" y="467756"/>
                  <a:pt x="3116467" y="467756"/>
                </a:cubicBezTo>
                <a:lnTo>
                  <a:pt x="2659944" y="0"/>
                </a:lnTo>
                <a:lnTo>
                  <a:pt x="0" y="3189112"/>
                </a:lnTo>
                <a:lnTo>
                  <a:pt x="3118556" y="3189112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 userDrawn="1"/>
        </p:nvCxnSpPr>
        <p:spPr>
          <a:xfrm>
            <a:off x="0" y="6519333"/>
            <a:ext cx="12192000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65F73DF-6ACF-C442-9EF5-1E750413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4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5DC283ED-C368-F747-ADA8-DDF11F949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432415"/>
            <a:ext cx="7721598" cy="4427754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911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47919" cy="1325563"/>
          </a:xfrm>
        </p:spPr>
        <p:txBody>
          <a:bodyPr>
            <a:normAutofit/>
          </a:bodyPr>
          <a:lstStyle>
            <a:lvl1pPr>
              <a:defRPr sz="32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EBB14BAE-D1AF-944F-AD0C-0B58FE3BADAA}"/>
              </a:ext>
            </a:extLst>
          </p:cNvPr>
          <p:cNvSpPr/>
          <p:nvPr userDrawn="1"/>
        </p:nvSpPr>
        <p:spPr>
          <a:xfrm rot="10800000">
            <a:off x="8026400" y="0"/>
            <a:ext cx="4165600" cy="4127500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F5EE73A6-26F9-6A42-978E-144C1800C857}"/>
              </a:ext>
            </a:extLst>
          </p:cNvPr>
          <p:cNvSpPr/>
          <p:nvPr userDrawn="1"/>
        </p:nvSpPr>
        <p:spPr>
          <a:xfrm>
            <a:off x="11709400" y="3090334"/>
            <a:ext cx="486834" cy="1037167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6834"/>
              <a:gd name="connsiteY0" fmla="*/ 563033 h 1037167"/>
              <a:gd name="connsiteX1" fmla="*/ 482600 w 486834"/>
              <a:gd name="connsiteY1" fmla="*/ 1037167 h 1037167"/>
              <a:gd name="connsiteX2" fmla="*/ 486834 w 486834"/>
              <a:gd name="connsiteY2" fmla="*/ 0 h 1037167"/>
              <a:gd name="connsiteX3" fmla="*/ 0 w 486834"/>
              <a:gd name="connsiteY3" fmla="*/ 563033 h 1037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6834" h="1037167">
                <a:moveTo>
                  <a:pt x="0" y="563033"/>
                </a:moveTo>
                <a:lnTo>
                  <a:pt x="482600" y="1037167"/>
                </a:lnTo>
                <a:cubicBezTo>
                  <a:pt x="484011" y="691445"/>
                  <a:pt x="485423" y="345722"/>
                  <a:pt x="486834" y="0"/>
                </a:cubicBezTo>
                <a:lnTo>
                  <a:pt x="0" y="563033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230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B870996F-FD49-D446-910A-D974AA46DC6B}"/>
              </a:ext>
            </a:extLst>
          </p:cNvPr>
          <p:cNvSpPr/>
          <p:nvPr userDrawn="1"/>
        </p:nvSpPr>
        <p:spPr>
          <a:xfrm>
            <a:off x="7518398" y="2895599"/>
            <a:ext cx="4229102" cy="3965223"/>
          </a:xfrm>
          <a:custGeom>
            <a:avLst/>
            <a:gdLst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4178300 w 4178300"/>
              <a:gd name="connsiteY4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4001910"/>
              <a:gd name="connsiteX1" fmla="*/ 1536700 w 4178300"/>
              <a:gd name="connsiteY1" fmla="*/ 3962400 h 4001910"/>
              <a:gd name="connsiteX2" fmla="*/ 0 w 4178300"/>
              <a:gd name="connsiteY2" fmla="*/ 3987800 h 4001910"/>
              <a:gd name="connsiteX3" fmla="*/ 2822 w 4178300"/>
              <a:gd name="connsiteY3" fmla="*/ 3992033 h 4001910"/>
              <a:gd name="connsiteX4" fmla="*/ 3403600 w 4178300"/>
              <a:gd name="connsiteY4" fmla="*/ 0 h 4001910"/>
              <a:gd name="connsiteX5" fmla="*/ 3403600 w 4178300"/>
              <a:gd name="connsiteY5" fmla="*/ 0 h 4001910"/>
              <a:gd name="connsiteX6" fmla="*/ 4178300 w 4178300"/>
              <a:gd name="connsiteY6" fmla="*/ 787400 h 4001910"/>
              <a:gd name="connsiteX0" fmla="*/ 4324585 w 4324585"/>
              <a:gd name="connsiteY0" fmla="*/ 787400 h 4082344"/>
              <a:gd name="connsiteX1" fmla="*/ 1682985 w 4324585"/>
              <a:gd name="connsiteY1" fmla="*/ 3962400 h 4082344"/>
              <a:gd name="connsiteX2" fmla="*/ 146285 w 4324585"/>
              <a:gd name="connsiteY2" fmla="*/ 3987800 h 4082344"/>
              <a:gd name="connsiteX3" fmla="*/ 149107 w 4324585"/>
              <a:gd name="connsiteY3" fmla="*/ 3992033 h 4082344"/>
              <a:gd name="connsiteX4" fmla="*/ 3549885 w 4324585"/>
              <a:gd name="connsiteY4" fmla="*/ 0 h 4082344"/>
              <a:gd name="connsiteX5" fmla="*/ 3549885 w 4324585"/>
              <a:gd name="connsiteY5" fmla="*/ 0 h 4082344"/>
              <a:gd name="connsiteX6" fmla="*/ 4324585 w 4324585"/>
              <a:gd name="connsiteY6" fmla="*/ 787400 h 4082344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495040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2690989 w 3465689"/>
              <a:gd name="connsiteY0" fmla="*/ 0 h 3962400"/>
              <a:gd name="connsiteX1" fmla="*/ 2690989 w 3465689"/>
              <a:gd name="connsiteY1" fmla="*/ 0 h 3962400"/>
              <a:gd name="connsiteX2" fmla="*/ 3465689 w 3465689"/>
              <a:gd name="connsiteY2" fmla="*/ 787400 h 3962400"/>
              <a:gd name="connsiteX3" fmla="*/ 824089 w 3465689"/>
              <a:gd name="connsiteY3" fmla="*/ 3962400 h 3962400"/>
              <a:gd name="connsiteX4" fmla="*/ 0 w 3465689"/>
              <a:gd name="connsiteY4" fmla="*/ 3677356 h 3962400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1011769 w 4213578"/>
              <a:gd name="connsiteY4" fmla="*/ 3963811 h 3966634"/>
              <a:gd name="connsiteX5" fmla="*/ 0 w 4213578"/>
              <a:gd name="connsiteY5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578" h="3966634">
                <a:moveTo>
                  <a:pt x="3438878" y="0"/>
                </a:moveTo>
                <a:lnTo>
                  <a:pt x="3438878" y="0"/>
                </a:lnTo>
                <a:lnTo>
                  <a:pt x="4213578" y="787400"/>
                </a:lnTo>
                <a:lnTo>
                  <a:pt x="1571978" y="3962400"/>
                </a:lnTo>
                <a:lnTo>
                  <a:pt x="0" y="3966634"/>
                </a:lnTo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FB089C8-1BF4-F541-90A6-7C84A8179491}"/>
              </a:ext>
            </a:extLst>
          </p:cNvPr>
          <p:cNvSpPr/>
          <p:nvPr userDrawn="1"/>
        </p:nvSpPr>
        <p:spPr>
          <a:xfrm>
            <a:off x="9080500" y="3675944"/>
            <a:ext cx="3119243" cy="3189112"/>
          </a:xfrm>
          <a:custGeom>
            <a:avLst/>
            <a:gdLst>
              <a:gd name="connsiteX0" fmla="*/ 3118556 w 3125611"/>
              <a:gd name="connsiteY0" fmla="*/ 3189112 h 3189112"/>
              <a:gd name="connsiteX1" fmla="*/ 3125611 w 3125611"/>
              <a:gd name="connsiteY1" fmla="*/ 458612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25611"/>
              <a:gd name="connsiteY0" fmla="*/ 3189112 h 3189112"/>
              <a:gd name="connsiteX1" fmla="*/ 3125611 w 3125611"/>
              <a:gd name="connsiteY1" fmla="*/ 467756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19243"/>
              <a:gd name="connsiteY0" fmla="*/ 3189112 h 3189112"/>
              <a:gd name="connsiteX1" fmla="*/ 3116467 w 3119243"/>
              <a:gd name="connsiteY1" fmla="*/ 467756 h 3189112"/>
              <a:gd name="connsiteX2" fmla="*/ 2659944 w 3119243"/>
              <a:gd name="connsiteY2" fmla="*/ 0 h 3189112"/>
              <a:gd name="connsiteX3" fmla="*/ 0 w 3119243"/>
              <a:gd name="connsiteY3" fmla="*/ 3189112 h 3189112"/>
              <a:gd name="connsiteX4" fmla="*/ 3118556 w 3119243"/>
              <a:gd name="connsiteY4" fmla="*/ 3189112 h 318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9243" h="3189112">
                <a:moveTo>
                  <a:pt x="3118556" y="3189112"/>
                </a:moveTo>
                <a:cubicBezTo>
                  <a:pt x="3120908" y="2278945"/>
                  <a:pt x="3116467" y="467756"/>
                  <a:pt x="3116467" y="467756"/>
                </a:cubicBezTo>
                <a:lnTo>
                  <a:pt x="2659944" y="0"/>
                </a:lnTo>
                <a:lnTo>
                  <a:pt x="0" y="3189112"/>
                </a:lnTo>
                <a:lnTo>
                  <a:pt x="3118556" y="3189112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4757C3C-B63E-E142-AE48-C1CE82C89C2E}"/>
              </a:ext>
            </a:extLst>
          </p:cNvPr>
          <p:cNvSpPr/>
          <p:nvPr userDrawn="1"/>
        </p:nvSpPr>
        <p:spPr>
          <a:xfrm>
            <a:off x="-4270" y="0"/>
            <a:ext cx="10986181" cy="6861755"/>
          </a:xfrm>
          <a:custGeom>
            <a:avLst/>
            <a:gdLst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92141"/>
              <a:gd name="connsiteX1" fmla="*/ 8039100 w 10985500"/>
              <a:gd name="connsiteY1" fmla="*/ 0 h 6892141"/>
              <a:gd name="connsiteX2" fmla="*/ 10985500 w 10985500"/>
              <a:gd name="connsiteY2" fmla="*/ 2921000 h 6892141"/>
              <a:gd name="connsiteX3" fmla="*/ 7594600 w 10985500"/>
              <a:gd name="connsiteY3" fmla="*/ 6883400 h 6892141"/>
              <a:gd name="connsiteX4" fmla="*/ 42750 w 10985500"/>
              <a:gd name="connsiteY4" fmla="*/ 6892141 h 6892141"/>
              <a:gd name="connsiteX5" fmla="*/ 0 w 10985500"/>
              <a:gd name="connsiteY5" fmla="*/ 0 h 6892141"/>
              <a:gd name="connsiteX0" fmla="*/ 11007 w 10996507"/>
              <a:gd name="connsiteY0" fmla="*/ 0 h 6892141"/>
              <a:gd name="connsiteX1" fmla="*/ 8050107 w 10996507"/>
              <a:gd name="connsiteY1" fmla="*/ 0 h 6892141"/>
              <a:gd name="connsiteX2" fmla="*/ 10996507 w 10996507"/>
              <a:gd name="connsiteY2" fmla="*/ 2921000 h 6892141"/>
              <a:gd name="connsiteX3" fmla="*/ 7605607 w 10996507"/>
              <a:gd name="connsiteY3" fmla="*/ 6883400 h 6892141"/>
              <a:gd name="connsiteX4" fmla="*/ 1706 w 10996507"/>
              <a:gd name="connsiteY4" fmla="*/ 6892141 h 6892141"/>
              <a:gd name="connsiteX5" fmla="*/ 11007 w 10996507"/>
              <a:gd name="connsiteY5" fmla="*/ 0 h 6892141"/>
              <a:gd name="connsiteX0" fmla="*/ 79234 w 11064734"/>
              <a:gd name="connsiteY0" fmla="*/ 0 h 6892141"/>
              <a:gd name="connsiteX1" fmla="*/ 8118334 w 11064734"/>
              <a:gd name="connsiteY1" fmla="*/ 0 h 6892141"/>
              <a:gd name="connsiteX2" fmla="*/ 11064734 w 11064734"/>
              <a:gd name="connsiteY2" fmla="*/ 2921000 h 6892141"/>
              <a:gd name="connsiteX3" fmla="*/ 7673834 w 11064734"/>
              <a:gd name="connsiteY3" fmla="*/ 6883400 h 6892141"/>
              <a:gd name="connsiteX4" fmla="*/ 531 w 11064734"/>
              <a:gd name="connsiteY4" fmla="*/ 6892141 h 6892141"/>
              <a:gd name="connsiteX5" fmla="*/ 79234 w 11064734"/>
              <a:gd name="connsiteY5" fmla="*/ 0 h 689214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42751 w 10985500"/>
              <a:gd name="connsiteY4" fmla="*/ 6900881 h 6900881"/>
              <a:gd name="connsiteX5" fmla="*/ 0 w 10985500"/>
              <a:gd name="connsiteY5" fmla="*/ 0 h 690088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25401 w 10985500"/>
              <a:gd name="connsiteY4" fmla="*/ 6900881 h 6900881"/>
              <a:gd name="connsiteX5" fmla="*/ 0 w 10985500"/>
              <a:gd name="connsiteY5" fmla="*/ 0 h 6900881"/>
              <a:gd name="connsiteX0" fmla="*/ 4270 w 10989770"/>
              <a:gd name="connsiteY0" fmla="*/ 0 h 6910091"/>
              <a:gd name="connsiteX1" fmla="*/ 8043370 w 10989770"/>
              <a:gd name="connsiteY1" fmla="*/ 0 h 6910091"/>
              <a:gd name="connsiteX2" fmla="*/ 10989770 w 10989770"/>
              <a:gd name="connsiteY2" fmla="*/ 2921000 h 6910091"/>
              <a:gd name="connsiteX3" fmla="*/ 7598870 w 10989770"/>
              <a:gd name="connsiteY3" fmla="*/ 6883400 h 6910091"/>
              <a:gd name="connsiteX4" fmla="*/ 2230 w 10989770"/>
              <a:gd name="connsiteY4" fmla="*/ 6910091 h 6910091"/>
              <a:gd name="connsiteX5" fmla="*/ 4270 w 10989770"/>
              <a:gd name="connsiteY5" fmla="*/ 0 h 6910091"/>
              <a:gd name="connsiteX0" fmla="*/ 4270 w 10989770"/>
              <a:gd name="connsiteY0" fmla="*/ 0 h 6911030"/>
              <a:gd name="connsiteX1" fmla="*/ 8043370 w 10989770"/>
              <a:gd name="connsiteY1" fmla="*/ 0 h 6911030"/>
              <a:gd name="connsiteX2" fmla="*/ 10989770 w 10989770"/>
              <a:gd name="connsiteY2" fmla="*/ 2921000 h 6911030"/>
              <a:gd name="connsiteX3" fmla="*/ 7589724 w 10989770"/>
              <a:gd name="connsiteY3" fmla="*/ 6911030 h 6911030"/>
              <a:gd name="connsiteX4" fmla="*/ 2230 w 10989770"/>
              <a:gd name="connsiteY4" fmla="*/ 6910091 h 6911030"/>
              <a:gd name="connsiteX5" fmla="*/ 4270 w 10989770"/>
              <a:gd name="connsiteY5" fmla="*/ 0 h 6911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89770" h="6911030">
                <a:moveTo>
                  <a:pt x="4270" y="0"/>
                </a:moveTo>
                <a:lnTo>
                  <a:pt x="8043370" y="0"/>
                </a:lnTo>
                <a:lnTo>
                  <a:pt x="10989770" y="2921000"/>
                </a:lnTo>
                <a:lnTo>
                  <a:pt x="7589724" y="6911030"/>
                </a:lnTo>
                <a:lnTo>
                  <a:pt x="2230" y="6910091"/>
                </a:lnTo>
                <a:cubicBezTo>
                  <a:pt x="-6237" y="4615624"/>
                  <a:pt x="12737" y="2294467"/>
                  <a:pt x="427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14168" cy="365125"/>
          </a:xfrm>
        </p:spPr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BA688D5E-B3C4-0A4F-847C-BAD25FD9D21E}" type="datetimeFigureOut">
              <a:rPr lang="en-US" smtClean="0"/>
              <a:pPr/>
              <a:t>5/27/2021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3630827" cy="365125"/>
          </a:xfrm>
        </p:spPr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885404" y="6356350"/>
            <a:ext cx="1468395" cy="365125"/>
          </a:xfrm>
        </p:spPr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FC946EF-3887-844D-9938-00011F75EE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0003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8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B101EF-A20C-A34B-B183-0644B3F75C2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83188" y="987424"/>
            <a:ext cx="6169024" cy="4881563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83D5C86-F18D-6042-8E65-A946AD40A4D3}"/>
              </a:ext>
            </a:extLst>
          </p:cNvPr>
          <p:cNvCxnSpPr/>
          <p:nvPr userDrawn="1"/>
        </p:nvCxnSpPr>
        <p:spPr>
          <a:xfrm>
            <a:off x="4978400" y="987425"/>
            <a:ext cx="0" cy="488156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94471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8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B101EF-A20C-A34B-B183-0644B3F75C2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83188" y="987424"/>
            <a:ext cx="6169024" cy="4881563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83D5C86-F18D-6042-8E65-A946AD40A4D3}"/>
              </a:ext>
            </a:extLst>
          </p:cNvPr>
          <p:cNvCxnSpPr/>
          <p:nvPr userDrawn="1"/>
        </p:nvCxnSpPr>
        <p:spPr>
          <a:xfrm>
            <a:off x="4978400" y="987425"/>
            <a:ext cx="0" cy="488156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BRANZ_CMYK.ai">
            <a:extLst>
              <a:ext uri="{FF2B5EF4-FFF2-40B4-BE49-F238E27FC236}">
                <a16:creationId xmlns:a16="http://schemas.microsoft.com/office/drawing/2014/main" id="{B3E243DA-9653-A741-8CEF-60CD18E66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0650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8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124F067C-CC79-1D41-8DE8-71EAA7E56F7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8491F35-2DB1-684A-80D4-5F0FB0E20A9A}"/>
              </a:ext>
            </a:extLst>
          </p:cNvPr>
          <p:cNvCxnSpPr/>
          <p:nvPr userDrawn="1"/>
        </p:nvCxnSpPr>
        <p:spPr>
          <a:xfrm>
            <a:off x="4978400" y="987425"/>
            <a:ext cx="0" cy="488156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6784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8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124F067C-CC79-1D41-8DE8-71EAA7E56F7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8491F35-2DB1-684A-80D4-5F0FB0E20A9A}"/>
              </a:ext>
            </a:extLst>
          </p:cNvPr>
          <p:cNvCxnSpPr/>
          <p:nvPr userDrawn="1"/>
        </p:nvCxnSpPr>
        <p:spPr>
          <a:xfrm>
            <a:off x="4978400" y="987425"/>
            <a:ext cx="0" cy="488156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BRANZ_CMYK.ai">
            <a:extLst>
              <a:ext uri="{FF2B5EF4-FFF2-40B4-BE49-F238E27FC236}">
                <a16:creationId xmlns:a16="http://schemas.microsoft.com/office/drawing/2014/main" id="{81F05241-B636-824B-AF08-B5A84EF649A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19258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944176E-1C2C-B64C-8128-E0D7348FC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40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0B938CE-20AE-A444-8372-3164402E2B89}"/>
              </a:ext>
            </a:extLst>
          </p:cNvPr>
          <p:cNvSpPr>
            <a:spLocks noGrp="1"/>
          </p:cNvSpPr>
          <p:nvPr>
            <p:ph idx="13"/>
          </p:nvPr>
        </p:nvSpPr>
        <p:spPr>
          <a:xfrm rot="5400000">
            <a:off x="3919217" y="-1234281"/>
            <a:ext cx="4353566" cy="10515600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sz="24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135890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00EF1D4-161C-C141-B602-E0F0EBDAC034}"/>
              </a:ext>
            </a:extLst>
          </p:cNvPr>
          <p:cNvSpPr>
            <a:spLocks noGrp="1"/>
          </p:cNvSpPr>
          <p:nvPr>
            <p:ph idx="13"/>
          </p:nvPr>
        </p:nvSpPr>
        <p:spPr>
          <a:xfrm rot="5400000">
            <a:off x="1818481" y="-615156"/>
            <a:ext cx="5811838" cy="7772400"/>
          </a:xfrm>
        </p:spPr>
        <p:txBody>
          <a:bodyPr/>
          <a:lstStyle>
            <a:lvl1pPr marL="228600" indent="-228600">
              <a:buSzPct val="70000"/>
              <a:buFont typeface="System Font Regular"/>
              <a:buChar char="&gt;"/>
              <a:defRPr sz="24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 b="0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F5F4D00-879B-5341-A80F-DF52DB2FD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7183561" y="2006725"/>
            <a:ext cx="5811837" cy="2528638"/>
          </a:xfrm>
        </p:spPr>
        <p:txBody>
          <a:bodyPr>
            <a:normAutofit/>
          </a:bodyPr>
          <a:lstStyle>
            <a:lvl1pPr>
              <a:defRPr sz="38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69392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1" y="536331"/>
            <a:ext cx="10334365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720725" y="1414463"/>
            <a:ext cx="5100638" cy="2058987"/>
          </a:xfrm>
        </p:spPr>
        <p:txBody>
          <a:bodyPr/>
          <a:lstStyle/>
          <a:p>
            <a:endParaRPr lang="en-US"/>
          </a:p>
        </p:txBody>
      </p:sp>
      <p:sp>
        <p:nvSpPr>
          <p:cNvPr id="8" name="Media Placeholder 7"/>
          <p:cNvSpPr>
            <a:spLocks noGrp="1"/>
          </p:cNvSpPr>
          <p:nvPr>
            <p:ph type="media" sz="quarter" idx="11"/>
          </p:nvPr>
        </p:nvSpPr>
        <p:spPr>
          <a:xfrm>
            <a:off x="5951709" y="1400175"/>
            <a:ext cx="5093858" cy="2073447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Media Placeholder 9"/>
          <p:cNvSpPr>
            <a:spLocks noGrp="1"/>
          </p:cNvSpPr>
          <p:nvPr>
            <p:ph type="media" sz="quarter" idx="12"/>
          </p:nvPr>
        </p:nvSpPr>
        <p:spPr>
          <a:xfrm>
            <a:off x="721240" y="3624134"/>
            <a:ext cx="5106988" cy="2087433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Media Placeholder 11"/>
          <p:cNvSpPr>
            <a:spLocks noGrp="1"/>
          </p:cNvSpPr>
          <p:nvPr>
            <p:ph type="media" sz="quarter" idx="13"/>
          </p:nvPr>
        </p:nvSpPr>
        <p:spPr>
          <a:xfrm>
            <a:off x="5945188" y="3624650"/>
            <a:ext cx="5100637" cy="208717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420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1" y="536331"/>
            <a:ext cx="10334365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720725" y="1414463"/>
            <a:ext cx="5100638" cy="20589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Media Placeholder 7"/>
          <p:cNvSpPr>
            <a:spLocks noGrp="1"/>
          </p:cNvSpPr>
          <p:nvPr>
            <p:ph type="media" sz="quarter" idx="11"/>
          </p:nvPr>
        </p:nvSpPr>
        <p:spPr>
          <a:xfrm>
            <a:off x="5951709" y="1400175"/>
            <a:ext cx="5093858" cy="2073447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Media Placeholder 9"/>
          <p:cNvSpPr>
            <a:spLocks noGrp="1"/>
          </p:cNvSpPr>
          <p:nvPr>
            <p:ph type="media" sz="quarter" idx="12"/>
          </p:nvPr>
        </p:nvSpPr>
        <p:spPr>
          <a:xfrm>
            <a:off x="721240" y="3624134"/>
            <a:ext cx="5106988" cy="2087433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Media Placeholder 11"/>
          <p:cNvSpPr>
            <a:spLocks noGrp="1"/>
          </p:cNvSpPr>
          <p:nvPr>
            <p:ph type="media" sz="quarter" idx="13"/>
          </p:nvPr>
        </p:nvSpPr>
        <p:spPr>
          <a:xfrm>
            <a:off x="5945188" y="3624650"/>
            <a:ext cx="5100637" cy="2087176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10" descr="BRANZ_CMYK.ai">
            <a:extLst>
              <a:ext uri="{FF2B5EF4-FFF2-40B4-BE49-F238E27FC236}">
                <a16:creationId xmlns:a16="http://schemas.microsoft.com/office/drawing/2014/main" id="{7ABC9A28-FE92-A84F-AB61-2B786F8D67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28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ky, sitting, plane&#10;&#10;Description automatically generated">
            <a:extLst>
              <a:ext uri="{FF2B5EF4-FFF2-40B4-BE49-F238E27FC236}">
                <a16:creationId xmlns:a16="http://schemas.microsoft.com/office/drawing/2014/main" id="{73BF3B7A-BB0A-364B-971D-43B352088E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19" t="50543"/>
          <a:stretch/>
        </p:blipFill>
        <p:spPr>
          <a:xfrm flipH="1">
            <a:off x="2777505" y="7710"/>
            <a:ext cx="9422238" cy="3692457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D001A5B8-E6BF-5942-8D89-90EF38788DC5}"/>
              </a:ext>
            </a:extLst>
          </p:cNvPr>
          <p:cNvSpPr/>
          <p:nvPr userDrawn="1"/>
        </p:nvSpPr>
        <p:spPr>
          <a:xfrm>
            <a:off x="7501768" y="2869712"/>
            <a:ext cx="4236579" cy="3988287"/>
          </a:xfrm>
          <a:custGeom>
            <a:avLst/>
            <a:gdLst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4178300 w 4178300"/>
              <a:gd name="connsiteY4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4001910"/>
              <a:gd name="connsiteX1" fmla="*/ 1536700 w 4178300"/>
              <a:gd name="connsiteY1" fmla="*/ 3962400 h 4001910"/>
              <a:gd name="connsiteX2" fmla="*/ 0 w 4178300"/>
              <a:gd name="connsiteY2" fmla="*/ 3987800 h 4001910"/>
              <a:gd name="connsiteX3" fmla="*/ 2822 w 4178300"/>
              <a:gd name="connsiteY3" fmla="*/ 3992033 h 4001910"/>
              <a:gd name="connsiteX4" fmla="*/ 3403600 w 4178300"/>
              <a:gd name="connsiteY4" fmla="*/ 0 h 4001910"/>
              <a:gd name="connsiteX5" fmla="*/ 3403600 w 4178300"/>
              <a:gd name="connsiteY5" fmla="*/ 0 h 4001910"/>
              <a:gd name="connsiteX6" fmla="*/ 4178300 w 4178300"/>
              <a:gd name="connsiteY6" fmla="*/ 787400 h 4001910"/>
              <a:gd name="connsiteX0" fmla="*/ 4324585 w 4324585"/>
              <a:gd name="connsiteY0" fmla="*/ 787400 h 4082344"/>
              <a:gd name="connsiteX1" fmla="*/ 1682985 w 4324585"/>
              <a:gd name="connsiteY1" fmla="*/ 3962400 h 4082344"/>
              <a:gd name="connsiteX2" fmla="*/ 146285 w 4324585"/>
              <a:gd name="connsiteY2" fmla="*/ 3987800 h 4082344"/>
              <a:gd name="connsiteX3" fmla="*/ 149107 w 4324585"/>
              <a:gd name="connsiteY3" fmla="*/ 3992033 h 4082344"/>
              <a:gd name="connsiteX4" fmla="*/ 3549885 w 4324585"/>
              <a:gd name="connsiteY4" fmla="*/ 0 h 4082344"/>
              <a:gd name="connsiteX5" fmla="*/ 3549885 w 4324585"/>
              <a:gd name="connsiteY5" fmla="*/ 0 h 4082344"/>
              <a:gd name="connsiteX6" fmla="*/ 4324585 w 4324585"/>
              <a:gd name="connsiteY6" fmla="*/ 787400 h 4082344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495040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2690989 w 3465689"/>
              <a:gd name="connsiteY0" fmla="*/ 0 h 3962400"/>
              <a:gd name="connsiteX1" fmla="*/ 2690989 w 3465689"/>
              <a:gd name="connsiteY1" fmla="*/ 0 h 3962400"/>
              <a:gd name="connsiteX2" fmla="*/ 3465689 w 3465689"/>
              <a:gd name="connsiteY2" fmla="*/ 787400 h 3962400"/>
              <a:gd name="connsiteX3" fmla="*/ 824089 w 3465689"/>
              <a:gd name="connsiteY3" fmla="*/ 3962400 h 3962400"/>
              <a:gd name="connsiteX4" fmla="*/ 0 w 3465689"/>
              <a:gd name="connsiteY4" fmla="*/ 3677356 h 3962400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1011769 w 4213578"/>
              <a:gd name="connsiteY4" fmla="*/ 3963811 h 3966634"/>
              <a:gd name="connsiteX5" fmla="*/ 0 w 4213578"/>
              <a:gd name="connsiteY5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578" h="3966634">
                <a:moveTo>
                  <a:pt x="3438878" y="0"/>
                </a:moveTo>
                <a:lnTo>
                  <a:pt x="3438878" y="0"/>
                </a:lnTo>
                <a:lnTo>
                  <a:pt x="4213578" y="787400"/>
                </a:lnTo>
                <a:lnTo>
                  <a:pt x="1571978" y="3962400"/>
                </a:lnTo>
                <a:lnTo>
                  <a:pt x="0" y="3966634"/>
                </a:lnTo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A32B518-419C-FB44-BC86-791AF78AA869}"/>
              </a:ext>
            </a:extLst>
          </p:cNvPr>
          <p:cNvSpPr/>
          <p:nvPr userDrawn="1"/>
        </p:nvSpPr>
        <p:spPr>
          <a:xfrm>
            <a:off x="11726333" y="3136433"/>
            <a:ext cx="477142" cy="1015202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32045 h 1006179"/>
              <a:gd name="connsiteX1" fmla="*/ 482600 w 482600"/>
              <a:gd name="connsiteY1" fmla="*/ 1006179 h 1006179"/>
              <a:gd name="connsiteX2" fmla="*/ 464990 w 482600"/>
              <a:gd name="connsiteY2" fmla="*/ 0 h 1006179"/>
              <a:gd name="connsiteX3" fmla="*/ 0 w 482600"/>
              <a:gd name="connsiteY3" fmla="*/ 532045 h 1006179"/>
              <a:gd name="connsiteX0" fmla="*/ 0 w 473456"/>
              <a:gd name="connsiteY0" fmla="*/ 532045 h 997035"/>
              <a:gd name="connsiteX1" fmla="*/ 473456 w 473456"/>
              <a:gd name="connsiteY1" fmla="*/ 997035 h 997035"/>
              <a:gd name="connsiteX2" fmla="*/ 464990 w 473456"/>
              <a:gd name="connsiteY2" fmla="*/ 0 h 997035"/>
              <a:gd name="connsiteX3" fmla="*/ 0 w 473456"/>
              <a:gd name="connsiteY3" fmla="*/ 532045 h 997035"/>
              <a:gd name="connsiteX0" fmla="*/ 0 w 473456"/>
              <a:gd name="connsiteY0" fmla="*/ 532045 h 997035"/>
              <a:gd name="connsiteX1" fmla="*/ 473456 w 473456"/>
              <a:gd name="connsiteY1" fmla="*/ 997035 h 997035"/>
              <a:gd name="connsiteX2" fmla="*/ 464990 w 473456"/>
              <a:gd name="connsiteY2" fmla="*/ 0 h 997035"/>
              <a:gd name="connsiteX3" fmla="*/ 0 w 473456"/>
              <a:gd name="connsiteY3" fmla="*/ 532045 h 997035"/>
              <a:gd name="connsiteX0" fmla="*/ 0 w 467400"/>
              <a:gd name="connsiteY0" fmla="*/ 532045 h 1009146"/>
              <a:gd name="connsiteX1" fmla="*/ 467400 w 467400"/>
              <a:gd name="connsiteY1" fmla="*/ 1009146 h 1009146"/>
              <a:gd name="connsiteX2" fmla="*/ 464990 w 467400"/>
              <a:gd name="connsiteY2" fmla="*/ 0 h 1009146"/>
              <a:gd name="connsiteX3" fmla="*/ 0 w 467400"/>
              <a:gd name="connsiteY3" fmla="*/ 532045 h 1009146"/>
              <a:gd name="connsiteX0" fmla="*/ 0 w 477142"/>
              <a:gd name="connsiteY0" fmla="*/ 538101 h 1015202"/>
              <a:gd name="connsiteX1" fmla="*/ 467400 w 477142"/>
              <a:gd name="connsiteY1" fmla="*/ 1015202 h 1015202"/>
              <a:gd name="connsiteX2" fmla="*/ 477102 w 477142"/>
              <a:gd name="connsiteY2" fmla="*/ 0 h 1015202"/>
              <a:gd name="connsiteX3" fmla="*/ 0 w 477142"/>
              <a:gd name="connsiteY3" fmla="*/ 538101 h 1015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142" h="1015202">
                <a:moveTo>
                  <a:pt x="0" y="538101"/>
                </a:moveTo>
                <a:lnTo>
                  <a:pt x="467400" y="1015202"/>
                </a:lnTo>
                <a:cubicBezTo>
                  <a:pt x="466597" y="678820"/>
                  <a:pt x="477905" y="336382"/>
                  <a:pt x="477102" y="0"/>
                </a:cubicBezTo>
                <a:lnTo>
                  <a:pt x="0" y="538101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C9754AD-EC81-EA45-AD55-EB46E5859D91}"/>
              </a:ext>
            </a:extLst>
          </p:cNvPr>
          <p:cNvSpPr/>
          <p:nvPr userDrawn="1"/>
        </p:nvSpPr>
        <p:spPr>
          <a:xfrm>
            <a:off x="9068002" y="3659939"/>
            <a:ext cx="3119243" cy="3189112"/>
          </a:xfrm>
          <a:custGeom>
            <a:avLst/>
            <a:gdLst>
              <a:gd name="connsiteX0" fmla="*/ 3118556 w 3125611"/>
              <a:gd name="connsiteY0" fmla="*/ 3189112 h 3189112"/>
              <a:gd name="connsiteX1" fmla="*/ 3125611 w 3125611"/>
              <a:gd name="connsiteY1" fmla="*/ 458612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25611"/>
              <a:gd name="connsiteY0" fmla="*/ 3189112 h 3189112"/>
              <a:gd name="connsiteX1" fmla="*/ 3125611 w 3125611"/>
              <a:gd name="connsiteY1" fmla="*/ 467756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19243"/>
              <a:gd name="connsiteY0" fmla="*/ 3189112 h 3189112"/>
              <a:gd name="connsiteX1" fmla="*/ 3116467 w 3119243"/>
              <a:gd name="connsiteY1" fmla="*/ 467756 h 3189112"/>
              <a:gd name="connsiteX2" fmla="*/ 2659944 w 3119243"/>
              <a:gd name="connsiteY2" fmla="*/ 0 h 3189112"/>
              <a:gd name="connsiteX3" fmla="*/ 0 w 3119243"/>
              <a:gd name="connsiteY3" fmla="*/ 3189112 h 3189112"/>
              <a:gd name="connsiteX4" fmla="*/ 3118556 w 3119243"/>
              <a:gd name="connsiteY4" fmla="*/ 3189112 h 318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9243" h="3189112">
                <a:moveTo>
                  <a:pt x="3118556" y="3189112"/>
                </a:moveTo>
                <a:cubicBezTo>
                  <a:pt x="3120908" y="2278945"/>
                  <a:pt x="3116467" y="467756"/>
                  <a:pt x="3116467" y="467756"/>
                </a:cubicBezTo>
                <a:lnTo>
                  <a:pt x="2659944" y="0"/>
                </a:lnTo>
                <a:lnTo>
                  <a:pt x="0" y="3189112"/>
                </a:lnTo>
                <a:lnTo>
                  <a:pt x="3118556" y="3189112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A0F1FDA8-9EF8-6142-B5D9-82C32DDCA68A}"/>
              </a:ext>
            </a:extLst>
          </p:cNvPr>
          <p:cNvSpPr/>
          <p:nvPr userDrawn="1"/>
        </p:nvSpPr>
        <p:spPr>
          <a:xfrm>
            <a:off x="-4270" y="0"/>
            <a:ext cx="10986181" cy="6861755"/>
          </a:xfrm>
          <a:custGeom>
            <a:avLst/>
            <a:gdLst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92141"/>
              <a:gd name="connsiteX1" fmla="*/ 8039100 w 10985500"/>
              <a:gd name="connsiteY1" fmla="*/ 0 h 6892141"/>
              <a:gd name="connsiteX2" fmla="*/ 10985500 w 10985500"/>
              <a:gd name="connsiteY2" fmla="*/ 2921000 h 6892141"/>
              <a:gd name="connsiteX3" fmla="*/ 7594600 w 10985500"/>
              <a:gd name="connsiteY3" fmla="*/ 6883400 h 6892141"/>
              <a:gd name="connsiteX4" fmla="*/ 42750 w 10985500"/>
              <a:gd name="connsiteY4" fmla="*/ 6892141 h 6892141"/>
              <a:gd name="connsiteX5" fmla="*/ 0 w 10985500"/>
              <a:gd name="connsiteY5" fmla="*/ 0 h 6892141"/>
              <a:gd name="connsiteX0" fmla="*/ 11007 w 10996507"/>
              <a:gd name="connsiteY0" fmla="*/ 0 h 6892141"/>
              <a:gd name="connsiteX1" fmla="*/ 8050107 w 10996507"/>
              <a:gd name="connsiteY1" fmla="*/ 0 h 6892141"/>
              <a:gd name="connsiteX2" fmla="*/ 10996507 w 10996507"/>
              <a:gd name="connsiteY2" fmla="*/ 2921000 h 6892141"/>
              <a:gd name="connsiteX3" fmla="*/ 7605607 w 10996507"/>
              <a:gd name="connsiteY3" fmla="*/ 6883400 h 6892141"/>
              <a:gd name="connsiteX4" fmla="*/ 1706 w 10996507"/>
              <a:gd name="connsiteY4" fmla="*/ 6892141 h 6892141"/>
              <a:gd name="connsiteX5" fmla="*/ 11007 w 10996507"/>
              <a:gd name="connsiteY5" fmla="*/ 0 h 6892141"/>
              <a:gd name="connsiteX0" fmla="*/ 79234 w 11064734"/>
              <a:gd name="connsiteY0" fmla="*/ 0 h 6892141"/>
              <a:gd name="connsiteX1" fmla="*/ 8118334 w 11064734"/>
              <a:gd name="connsiteY1" fmla="*/ 0 h 6892141"/>
              <a:gd name="connsiteX2" fmla="*/ 11064734 w 11064734"/>
              <a:gd name="connsiteY2" fmla="*/ 2921000 h 6892141"/>
              <a:gd name="connsiteX3" fmla="*/ 7673834 w 11064734"/>
              <a:gd name="connsiteY3" fmla="*/ 6883400 h 6892141"/>
              <a:gd name="connsiteX4" fmla="*/ 531 w 11064734"/>
              <a:gd name="connsiteY4" fmla="*/ 6892141 h 6892141"/>
              <a:gd name="connsiteX5" fmla="*/ 79234 w 11064734"/>
              <a:gd name="connsiteY5" fmla="*/ 0 h 689214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42751 w 10985500"/>
              <a:gd name="connsiteY4" fmla="*/ 6900881 h 6900881"/>
              <a:gd name="connsiteX5" fmla="*/ 0 w 10985500"/>
              <a:gd name="connsiteY5" fmla="*/ 0 h 690088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25401 w 10985500"/>
              <a:gd name="connsiteY4" fmla="*/ 6900881 h 6900881"/>
              <a:gd name="connsiteX5" fmla="*/ 0 w 10985500"/>
              <a:gd name="connsiteY5" fmla="*/ 0 h 6900881"/>
              <a:gd name="connsiteX0" fmla="*/ 4270 w 10989770"/>
              <a:gd name="connsiteY0" fmla="*/ 0 h 6910091"/>
              <a:gd name="connsiteX1" fmla="*/ 8043370 w 10989770"/>
              <a:gd name="connsiteY1" fmla="*/ 0 h 6910091"/>
              <a:gd name="connsiteX2" fmla="*/ 10989770 w 10989770"/>
              <a:gd name="connsiteY2" fmla="*/ 2921000 h 6910091"/>
              <a:gd name="connsiteX3" fmla="*/ 7598870 w 10989770"/>
              <a:gd name="connsiteY3" fmla="*/ 6883400 h 6910091"/>
              <a:gd name="connsiteX4" fmla="*/ 2230 w 10989770"/>
              <a:gd name="connsiteY4" fmla="*/ 6910091 h 6910091"/>
              <a:gd name="connsiteX5" fmla="*/ 4270 w 10989770"/>
              <a:gd name="connsiteY5" fmla="*/ 0 h 6910091"/>
              <a:gd name="connsiteX0" fmla="*/ 4270 w 10989770"/>
              <a:gd name="connsiteY0" fmla="*/ 0 h 6911030"/>
              <a:gd name="connsiteX1" fmla="*/ 8043370 w 10989770"/>
              <a:gd name="connsiteY1" fmla="*/ 0 h 6911030"/>
              <a:gd name="connsiteX2" fmla="*/ 10989770 w 10989770"/>
              <a:gd name="connsiteY2" fmla="*/ 2921000 h 6911030"/>
              <a:gd name="connsiteX3" fmla="*/ 7589724 w 10989770"/>
              <a:gd name="connsiteY3" fmla="*/ 6911030 h 6911030"/>
              <a:gd name="connsiteX4" fmla="*/ 2230 w 10989770"/>
              <a:gd name="connsiteY4" fmla="*/ 6910091 h 6911030"/>
              <a:gd name="connsiteX5" fmla="*/ 4270 w 10989770"/>
              <a:gd name="connsiteY5" fmla="*/ 0 h 6911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89770" h="6911030">
                <a:moveTo>
                  <a:pt x="4270" y="0"/>
                </a:moveTo>
                <a:lnTo>
                  <a:pt x="8043370" y="0"/>
                </a:lnTo>
                <a:lnTo>
                  <a:pt x="10989770" y="2921000"/>
                </a:lnTo>
                <a:lnTo>
                  <a:pt x="7589724" y="6911030"/>
                </a:lnTo>
                <a:lnTo>
                  <a:pt x="2230" y="6910091"/>
                </a:lnTo>
                <a:cubicBezTo>
                  <a:pt x="-6237" y="4615624"/>
                  <a:pt x="12737" y="2294467"/>
                  <a:pt x="427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8962938" cy="1825926"/>
          </a:xfrm>
        </p:spPr>
        <p:txBody>
          <a:bodyPr anchor="b">
            <a:normAutofit/>
          </a:bodyPr>
          <a:lstStyle>
            <a:lvl1pPr>
              <a:defRPr sz="4000" b="1" i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616411"/>
            <a:ext cx="7498585" cy="2473239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05930" cy="365125"/>
          </a:xfrm>
        </p:spPr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3647303" cy="365125"/>
          </a:xfrm>
        </p:spPr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794788" y="6356350"/>
            <a:ext cx="1559011" cy="365125"/>
          </a:xfrm>
        </p:spPr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7740075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1083970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720724" y="1414464"/>
            <a:ext cx="10839708" cy="475018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75751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1" y="536331"/>
            <a:ext cx="10456231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720724" y="1414464"/>
            <a:ext cx="10839708" cy="475018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7" descr="BRANZ_CMYK.ai">
            <a:extLst>
              <a:ext uri="{FF2B5EF4-FFF2-40B4-BE49-F238E27FC236}">
                <a16:creationId xmlns:a16="http://schemas.microsoft.com/office/drawing/2014/main" id="{A50ED16B-F026-844A-97C4-B067F5857F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85401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1" y="536331"/>
            <a:ext cx="9088963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2434166" y="1901763"/>
            <a:ext cx="7365999" cy="383062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7643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533400" y="6307667"/>
            <a:ext cx="11167533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56EF317F-2A1E-BF4A-8F16-6DCB6FAF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1" y="536331"/>
            <a:ext cx="9088963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2434166" y="1901763"/>
            <a:ext cx="7365999" cy="383062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7" descr="BRANZ_CMYK.ai">
            <a:extLst>
              <a:ext uri="{FF2B5EF4-FFF2-40B4-BE49-F238E27FC236}">
                <a16:creationId xmlns:a16="http://schemas.microsoft.com/office/drawing/2014/main" id="{8C93851F-4F57-2941-8A0E-FEFB8FF30A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7433" y="354471"/>
            <a:ext cx="626729" cy="6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6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ky, sitting, plane&#10;&#10;Description automatically generated">
            <a:extLst>
              <a:ext uri="{FF2B5EF4-FFF2-40B4-BE49-F238E27FC236}">
                <a16:creationId xmlns:a16="http://schemas.microsoft.com/office/drawing/2014/main" id="{B1036C35-7401-094A-9945-387F0E6658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19" t="50543"/>
          <a:stretch/>
        </p:blipFill>
        <p:spPr>
          <a:xfrm flipH="1">
            <a:off x="1603571" y="7710"/>
            <a:ext cx="10596172" cy="4152507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B870996F-FD49-D446-910A-D974AA46DC6B}"/>
              </a:ext>
            </a:extLst>
          </p:cNvPr>
          <p:cNvSpPr/>
          <p:nvPr userDrawn="1"/>
        </p:nvSpPr>
        <p:spPr>
          <a:xfrm>
            <a:off x="7518397" y="2894591"/>
            <a:ext cx="4229523" cy="3966232"/>
          </a:xfrm>
          <a:custGeom>
            <a:avLst/>
            <a:gdLst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4178300 w 4178300"/>
              <a:gd name="connsiteY4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4001910"/>
              <a:gd name="connsiteX1" fmla="*/ 1536700 w 4178300"/>
              <a:gd name="connsiteY1" fmla="*/ 3962400 h 4001910"/>
              <a:gd name="connsiteX2" fmla="*/ 0 w 4178300"/>
              <a:gd name="connsiteY2" fmla="*/ 3987800 h 4001910"/>
              <a:gd name="connsiteX3" fmla="*/ 2822 w 4178300"/>
              <a:gd name="connsiteY3" fmla="*/ 3992033 h 4001910"/>
              <a:gd name="connsiteX4" fmla="*/ 3403600 w 4178300"/>
              <a:gd name="connsiteY4" fmla="*/ 0 h 4001910"/>
              <a:gd name="connsiteX5" fmla="*/ 3403600 w 4178300"/>
              <a:gd name="connsiteY5" fmla="*/ 0 h 4001910"/>
              <a:gd name="connsiteX6" fmla="*/ 4178300 w 4178300"/>
              <a:gd name="connsiteY6" fmla="*/ 787400 h 4001910"/>
              <a:gd name="connsiteX0" fmla="*/ 4324585 w 4324585"/>
              <a:gd name="connsiteY0" fmla="*/ 787400 h 4082344"/>
              <a:gd name="connsiteX1" fmla="*/ 1682985 w 4324585"/>
              <a:gd name="connsiteY1" fmla="*/ 3962400 h 4082344"/>
              <a:gd name="connsiteX2" fmla="*/ 146285 w 4324585"/>
              <a:gd name="connsiteY2" fmla="*/ 3987800 h 4082344"/>
              <a:gd name="connsiteX3" fmla="*/ 149107 w 4324585"/>
              <a:gd name="connsiteY3" fmla="*/ 3992033 h 4082344"/>
              <a:gd name="connsiteX4" fmla="*/ 3549885 w 4324585"/>
              <a:gd name="connsiteY4" fmla="*/ 0 h 4082344"/>
              <a:gd name="connsiteX5" fmla="*/ 3549885 w 4324585"/>
              <a:gd name="connsiteY5" fmla="*/ 0 h 4082344"/>
              <a:gd name="connsiteX6" fmla="*/ 4324585 w 4324585"/>
              <a:gd name="connsiteY6" fmla="*/ 787400 h 4082344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495040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2690989 w 3465689"/>
              <a:gd name="connsiteY0" fmla="*/ 0 h 3962400"/>
              <a:gd name="connsiteX1" fmla="*/ 2690989 w 3465689"/>
              <a:gd name="connsiteY1" fmla="*/ 0 h 3962400"/>
              <a:gd name="connsiteX2" fmla="*/ 3465689 w 3465689"/>
              <a:gd name="connsiteY2" fmla="*/ 787400 h 3962400"/>
              <a:gd name="connsiteX3" fmla="*/ 824089 w 3465689"/>
              <a:gd name="connsiteY3" fmla="*/ 3962400 h 3962400"/>
              <a:gd name="connsiteX4" fmla="*/ 0 w 3465689"/>
              <a:gd name="connsiteY4" fmla="*/ 3677356 h 3962400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1011769 w 4213578"/>
              <a:gd name="connsiteY4" fmla="*/ 3963811 h 3966634"/>
              <a:gd name="connsiteX5" fmla="*/ 0 w 4213578"/>
              <a:gd name="connsiteY5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578" h="3966634">
                <a:moveTo>
                  <a:pt x="3438878" y="0"/>
                </a:moveTo>
                <a:lnTo>
                  <a:pt x="3438878" y="0"/>
                </a:lnTo>
                <a:lnTo>
                  <a:pt x="4213578" y="787400"/>
                </a:lnTo>
                <a:lnTo>
                  <a:pt x="1571978" y="3962400"/>
                </a:lnTo>
                <a:lnTo>
                  <a:pt x="0" y="3966634"/>
                </a:lnTo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FB089C8-1BF4-F541-90A6-7C84A8179491}"/>
              </a:ext>
            </a:extLst>
          </p:cNvPr>
          <p:cNvSpPr/>
          <p:nvPr userDrawn="1"/>
        </p:nvSpPr>
        <p:spPr>
          <a:xfrm>
            <a:off x="9080500" y="3675944"/>
            <a:ext cx="3119243" cy="3189112"/>
          </a:xfrm>
          <a:custGeom>
            <a:avLst/>
            <a:gdLst>
              <a:gd name="connsiteX0" fmla="*/ 3118556 w 3125611"/>
              <a:gd name="connsiteY0" fmla="*/ 3189112 h 3189112"/>
              <a:gd name="connsiteX1" fmla="*/ 3125611 w 3125611"/>
              <a:gd name="connsiteY1" fmla="*/ 458612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25611"/>
              <a:gd name="connsiteY0" fmla="*/ 3189112 h 3189112"/>
              <a:gd name="connsiteX1" fmla="*/ 3125611 w 3125611"/>
              <a:gd name="connsiteY1" fmla="*/ 467756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19243"/>
              <a:gd name="connsiteY0" fmla="*/ 3189112 h 3189112"/>
              <a:gd name="connsiteX1" fmla="*/ 3116467 w 3119243"/>
              <a:gd name="connsiteY1" fmla="*/ 467756 h 3189112"/>
              <a:gd name="connsiteX2" fmla="*/ 2659944 w 3119243"/>
              <a:gd name="connsiteY2" fmla="*/ 0 h 3189112"/>
              <a:gd name="connsiteX3" fmla="*/ 0 w 3119243"/>
              <a:gd name="connsiteY3" fmla="*/ 3189112 h 3189112"/>
              <a:gd name="connsiteX4" fmla="*/ 3118556 w 3119243"/>
              <a:gd name="connsiteY4" fmla="*/ 3189112 h 318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9243" h="3189112">
                <a:moveTo>
                  <a:pt x="3118556" y="3189112"/>
                </a:moveTo>
                <a:cubicBezTo>
                  <a:pt x="3120908" y="2278945"/>
                  <a:pt x="3116467" y="467756"/>
                  <a:pt x="3116467" y="467756"/>
                </a:cubicBezTo>
                <a:lnTo>
                  <a:pt x="2659944" y="0"/>
                </a:lnTo>
                <a:lnTo>
                  <a:pt x="0" y="3189112"/>
                </a:lnTo>
                <a:lnTo>
                  <a:pt x="3118556" y="3189112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4757C3C-B63E-E142-AE48-C1CE82C89C2E}"/>
              </a:ext>
            </a:extLst>
          </p:cNvPr>
          <p:cNvSpPr/>
          <p:nvPr userDrawn="1"/>
        </p:nvSpPr>
        <p:spPr>
          <a:xfrm>
            <a:off x="-4270" y="0"/>
            <a:ext cx="10986181" cy="6861755"/>
          </a:xfrm>
          <a:custGeom>
            <a:avLst/>
            <a:gdLst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92141"/>
              <a:gd name="connsiteX1" fmla="*/ 8039100 w 10985500"/>
              <a:gd name="connsiteY1" fmla="*/ 0 h 6892141"/>
              <a:gd name="connsiteX2" fmla="*/ 10985500 w 10985500"/>
              <a:gd name="connsiteY2" fmla="*/ 2921000 h 6892141"/>
              <a:gd name="connsiteX3" fmla="*/ 7594600 w 10985500"/>
              <a:gd name="connsiteY3" fmla="*/ 6883400 h 6892141"/>
              <a:gd name="connsiteX4" fmla="*/ 42750 w 10985500"/>
              <a:gd name="connsiteY4" fmla="*/ 6892141 h 6892141"/>
              <a:gd name="connsiteX5" fmla="*/ 0 w 10985500"/>
              <a:gd name="connsiteY5" fmla="*/ 0 h 6892141"/>
              <a:gd name="connsiteX0" fmla="*/ 11007 w 10996507"/>
              <a:gd name="connsiteY0" fmla="*/ 0 h 6892141"/>
              <a:gd name="connsiteX1" fmla="*/ 8050107 w 10996507"/>
              <a:gd name="connsiteY1" fmla="*/ 0 h 6892141"/>
              <a:gd name="connsiteX2" fmla="*/ 10996507 w 10996507"/>
              <a:gd name="connsiteY2" fmla="*/ 2921000 h 6892141"/>
              <a:gd name="connsiteX3" fmla="*/ 7605607 w 10996507"/>
              <a:gd name="connsiteY3" fmla="*/ 6883400 h 6892141"/>
              <a:gd name="connsiteX4" fmla="*/ 1706 w 10996507"/>
              <a:gd name="connsiteY4" fmla="*/ 6892141 h 6892141"/>
              <a:gd name="connsiteX5" fmla="*/ 11007 w 10996507"/>
              <a:gd name="connsiteY5" fmla="*/ 0 h 6892141"/>
              <a:gd name="connsiteX0" fmla="*/ 79234 w 11064734"/>
              <a:gd name="connsiteY0" fmla="*/ 0 h 6892141"/>
              <a:gd name="connsiteX1" fmla="*/ 8118334 w 11064734"/>
              <a:gd name="connsiteY1" fmla="*/ 0 h 6892141"/>
              <a:gd name="connsiteX2" fmla="*/ 11064734 w 11064734"/>
              <a:gd name="connsiteY2" fmla="*/ 2921000 h 6892141"/>
              <a:gd name="connsiteX3" fmla="*/ 7673834 w 11064734"/>
              <a:gd name="connsiteY3" fmla="*/ 6883400 h 6892141"/>
              <a:gd name="connsiteX4" fmla="*/ 531 w 11064734"/>
              <a:gd name="connsiteY4" fmla="*/ 6892141 h 6892141"/>
              <a:gd name="connsiteX5" fmla="*/ 79234 w 11064734"/>
              <a:gd name="connsiteY5" fmla="*/ 0 h 689214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42751 w 10985500"/>
              <a:gd name="connsiteY4" fmla="*/ 6900881 h 6900881"/>
              <a:gd name="connsiteX5" fmla="*/ 0 w 10985500"/>
              <a:gd name="connsiteY5" fmla="*/ 0 h 6900881"/>
              <a:gd name="connsiteX0" fmla="*/ 0 w 10985500"/>
              <a:gd name="connsiteY0" fmla="*/ 0 h 6900881"/>
              <a:gd name="connsiteX1" fmla="*/ 8039100 w 10985500"/>
              <a:gd name="connsiteY1" fmla="*/ 0 h 6900881"/>
              <a:gd name="connsiteX2" fmla="*/ 10985500 w 10985500"/>
              <a:gd name="connsiteY2" fmla="*/ 2921000 h 6900881"/>
              <a:gd name="connsiteX3" fmla="*/ 7594600 w 10985500"/>
              <a:gd name="connsiteY3" fmla="*/ 6883400 h 6900881"/>
              <a:gd name="connsiteX4" fmla="*/ 25401 w 10985500"/>
              <a:gd name="connsiteY4" fmla="*/ 6900881 h 6900881"/>
              <a:gd name="connsiteX5" fmla="*/ 0 w 10985500"/>
              <a:gd name="connsiteY5" fmla="*/ 0 h 6900881"/>
              <a:gd name="connsiteX0" fmla="*/ 4270 w 10989770"/>
              <a:gd name="connsiteY0" fmla="*/ 0 h 6910091"/>
              <a:gd name="connsiteX1" fmla="*/ 8043370 w 10989770"/>
              <a:gd name="connsiteY1" fmla="*/ 0 h 6910091"/>
              <a:gd name="connsiteX2" fmla="*/ 10989770 w 10989770"/>
              <a:gd name="connsiteY2" fmla="*/ 2921000 h 6910091"/>
              <a:gd name="connsiteX3" fmla="*/ 7598870 w 10989770"/>
              <a:gd name="connsiteY3" fmla="*/ 6883400 h 6910091"/>
              <a:gd name="connsiteX4" fmla="*/ 2230 w 10989770"/>
              <a:gd name="connsiteY4" fmla="*/ 6910091 h 6910091"/>
              <a:gd name="connsiteX5" fmla="*/ 4270 w 10989770"/>
              <a:gd name="connsiteY5" fmla="*/ 0 h 6910091"/>
              <a:gd name="connsiteX0" fmla="*/ 4270 w 10989770"/>
              <a:gd name="connsiteY0" fmla="*/ 0 h 6911030"/>
              <a:gd name="connsiteX1" fmla="*/ 8043370 w 10989770"/>
              <a:gd name="connsiteY1" fmla="*/ 0 h 6911030"/>
              <a:gd name="connsiteX2" fmla="*/ 10989770 w 10989770"/>
              <a:gd name="connsiteY2" fmla="*/ 2921000 h 6911030"/>
              <a:gd name="connsiteX3" fmla="*/ 7589724 w 10989770"/>
              <a:gd name="connsiteY3" fmla="*/ 6911030 h 6911030"/>
              <a:gd name="connsiteX4" fmla="*/ 2230 w 10989770"/>
              <a:gd name="connsiteY4" fmla="*/ 6910091 h 6911030"/>
              <a:gd name="connsiteX5" fmla="*/ 4270 w 10989770"/>
              <a:gd name="connsiteY5" fmla="*/ 0 h 6911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89770" h="6911030">
                <a:moveTo>
                  <a:pt x="4270" y="0"/>
                </a:moveTo>
                <a:lnTo>
                  <a:pt x="8043370" y="0"/>
                </a:lnTo>
                <a:lnTo>
                  <a:pt x="10989770" y="2921000"/>
                </a:lnTo>
                <a:lnTo>
                  <a:pt x="7589724" y="6911030"/>
                </a:lnTo>
                <a:lnTo>
                  <a:pt x="2230" y="6910091"/>
                </a:lnTo>
                <a:cubicBezTo>
                  <a:pt x="-6237" y="4615624"/>
                  <a:pt x="12737" y="2294467"/>
                  <a:pt x="427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11202" y="6353175"/>
            <a:ext cx="1114168" cy="365125"/>
          </a:xfrm>
        </p:spPr>
        <p:txBody>
          <a:bodyPr/>
          <a:lstStyle>
            <a:lvl1pPr>
              <a:defRPr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BA688D5E-B3C4-0A4F-847C-BAD25FD9D21E}" type="datetimeFigureOut">
              <a:rPr lang="en-US" smtClean="0"/>
              <a:pPr/>
              <a:t>5/27/2021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887570" y="6353175"/>
            <a:ext cx="3630827" cy="365125"/>
          </a:xfrm>
        </p:spPr>
        <p:txBody>
          <a:bodyPr/>
          <a:lstStyle>
            <a:lvl1pPr>
              <a:defRPr sz="10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885404" y="6356350"/>
            <a:ext cx="1468395" cy="365125"/>
          </a:xfrm>
        </p:spPr>
        <p:txBody>
          <a:bodyPr/>
          <a:lstStyle>
            <a:lvl1pPr>
              <a:defRPr sz="1000" b="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FC946EF-3887-844D-9938-00011F75EE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38C5DA5-BE82-354D-8551-0B856B0A511B}"/>
              </a:ext>
            </a:extLst>
          </p:cNvPr>
          <p:cNvSpPr/>
          <p:nvPr userDrawn="1"/>
        </p:nvSpPr>
        <p:spPr>
          <a:xfrm>
            <a:off x="11738444" y="3142488"/>
            <a:ext cx="461345" cy="997035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32045 h 1006179"/>
              <a:gd name="connsiteX1" fmla="*/ 482600 w 482600"/>
              <a:gd name="connsiteY1" fmla="*/ 1006179 h 1006179"/>
              <a:gd name="connsiteX2" fmla="*/ 464990 w 482600"/>
              <a:gd name="connsiteY2" fmla="*/ 0 h 1006179"/>
              <a:gd name="connsiteX3" fmla="*/ 0 w 482600"/>
              <a:gd name="connsiteY3" fmla="*/ 532045 h 1006179"/>
              <a:gd name="connsiteX0" fmla="*/ 0 w 473456"/>
              <a:gd name="connsiteY0" fmla="*/ 532045 h 997035"/>
              <a:gd name="connsiteX1" fmla="*/ 473456 w 473456"/>
              <a:gd name="connsiteY1" fmla="*/ 997035 h 997035"/>
              <a:gd name="connsiteX2" fmla="*/ 464990 w 473456"/>
              <a:gd name="connsiteY2" fmla="*/ 0 h 997035"/>
              <a:gd name="connsiteX3" fmla="*/ 0 w 473456"/>
              <a:gd name="connsiteY3" fmla="*/ 532045 h 997035"/>
              <a:gd name="connsiteX0" fmla="*/ 0 w 473456"/>
              <a:gd name="connsiteY0" fmla="*/ 532045 h 997035"/>
              <a:gd name="connsiteX1" fmla="*/ 473456 w 473456"/>
              <a:gd name="connsiteY1" fmla="*/ 997035 h 997035"/>
              <a:gd name="connsiteX2" fmla="*/ 464990 w 473456"/>
              <a:gd name="connsiteY2" fmla="*/ 0 h 997035"/>
              <a:gd name="connsiteX3" fmla="*/ 0 w 473456"/>
              <a:gd name="connsiteY3" fmla="*/ 532045 h 997035"/>
              <a:gd name="connsiteX0" fmla="*/ 0 w 461345"/>
              <a:gd name="connsiteY0" fmla="*/ 538101 h 997035"/>
              <a:gd name="connsiteX1" fmla="*/ 461345 w 461345"/>
              <a:gd name="connsiteY1" fmla="*/ 997035 h 997035"/>
              <a:gd name="connsiteX2" fmla="*/ 452879 w 461345"/>
              <a:gd name="connsiteY2" fmla="*/ 0 h 997035"/>
              <a:gd name="connsiteX3" fmla="*/ 0 w 461345"/>
              <a:gd name="connsiteY3" fmla="*/ 538101 h 99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345" h="997035">
                <a:moveTo>
                  <a:pt x="0" y="538101"/>
                </a:moveTo>
                <a:lnTo>
                  <a:pt x="461345" y="997035"/>
                </a:lnTo>
                <a:lnTo>
                  <a:pt x="452879" y="0"/>
                </a:lnTo>
                <a:lnTo>
                  <a:pt x="0" y="538101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7BB2A3D-05CA-C041-90A5-7E7E83F22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4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1FBEE0A-CA13-F54C-9282-9A0B62B36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432415"/>
            <a:ext cx="7721598" cy="4427754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8651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830360FA-653F-CF48-9937-67AC69743A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78077"/>
            <a:ext cx="12192000" cy="723607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FCFDA94-CE79-674B-8A19-CC6B065A4D8C}"/>
              </a:ext>
            </a:extLst>
          </p:cNvPr>
          <p:cNvSpPr/>
          <p:nvPr userDrawn="1"/>
        </p:nvSpPr>
        <p:spPr>
          <a:xfrm>
            <a:off x="-9429" y="5466540"/>
            <a:ext cx="12201429" cy="1421533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BRANZ_CMYK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5374" y="5665920"/>
            <a:ext cx="977374" cy="96506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1543B24-24DF-A34D-AE28-DD8BEFA74F4E}"/>
              </a:ext>
            </a:extLst>
          </p:cNvPr>
          <p:cNvCxnSpPr>
            <a:cxnSpLocks/>
          </p:cNvCxnSpPr>
          <p:nvPr userDrawn="1"/>
        </p:nvCxnSpPr>
        <p:spPr>
          <a:xfrm>
            <a:off x="1926248" y="5466540"/>
            <a:ext cx="1370004" cy="1421533"/>
          </a:xfrm>
          <a:prstGeom prst="line">
            <a:avLst/>
          </a:prstGeom>
          <a:ln>
            <a:solidFill>
              <a:schemeClr val="bg2">
                <a:lumMod val="75000"/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2BB8BF-2F2B-594B-AFF0-6C2B352291BF}"/>
              </a:ext>
            </a:extLst>
          </p:cNvPr>
          <p:cNvCxnSpPr>
            <a:cxnSpLocks/>
          </p:cNvCxnSpPr>
          <p:nvPr userDrawn="1"/>
        </p:nvCxnSpPr>
        <p:spPr>
          <a:xfrm>
            <a:off x="3880462" y="5470115"/>
            <a:ext cx="1402506" cy="1405088"/>
          </a:xfrm>
          <a:prstGeom prst="line">
            <a:avLst/>
          </a:prstGeom>
          <a:ln>
            <a:solidFill>
              <a:schemeClr val="bg2">
                <a:lumMod val="75000"/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1D34D77-8846-EA4B-8236-40388B0471C6}"/>
              </a:ext>
            </a:extLst>
          </p:cNvPr>
          <p:cNvCxnSpPr>
            <a:cxnSpLocks/>
          </p:cNvCxnSpPr>
          <p:nvPr userDrawn="1"/>
        </p:nvCxnSpPr>
        <p:spPr>
          <a:xfrm flipH="1">
            <a:off x="1925324" y="5469974"/>
            <a:ext cx="8419" cy="140408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>
            <a:extLst>
              <a:ext uri="{FF2B5EF4-FFF2-40B4-BE49-F238E27FC236}">
                <a16:creationId xmlns:a16="http://schemas.microsoft.com/office/drawing/2014/main" id="{A2B19726-89BF-8E4B-9A1B-F0A36E488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2093" y="5770303"/>
            <a:ext cx="6995413" cy="410363"/>
          </a:xfrm>
        </p:spPr>
        <p:txBody>
          <a:bodyPr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FD526B7-4F33-834E-A419-9A88DD47D1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02213" y="6276975"/>
            <a:ext cx="6994525" cy="354013"/>
          </a:xfrm>
        </p:spPr>
        <p:txBody>
          <a:bodyPr/>
          <a:lstStyle>
            <a:lvl1pPr marL="0" indent="0">
              <a:buNone/>
              <a:defRPr sz="240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>
              <a:defRPr/>
            </a:pPr>
            <a:r>
              <a:rPr lang="en-US" dirty="0"/>
              <a:t>Date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A3D6403-F9FC-824D-B370-1B62A31DDDA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46" y="-395660"/>
            <a:ext cx="7785100" cy="587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35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sky, person, outdoor, man&#10;&#10;Description automatically generated">
            <a:extLst>
              <a:ext uri="{FF2B5EF4-FFF2-40B4-BE49-F238E27FC236}">
                <a16:creationId xmlns:a16="http://schemas.microsoft.com/office/drawing/2014/main" id="{E922FABE-C198-144B-B45B-771D5CB0E5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58" b="3569"/>
          <a:stretch/>
        </p:blipFill>
        <p:spPr>
          <a:xfrm>
            <a:off x="-8468" y="0"/>
            <a:ext cx="12200302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FCFDA94-CE79-674B-8A19-CC6B065A4D8C}"/>
              </a:ext>
            </a:extLst>
          </p:cNvPr>
          <p:cNvSpPr/>
          <p:nvPr userDrawn="1"/>
        </p:nvSpPr>
        <p:spPr>
          <a:xfrm>
            <a:off x="-9429" y="5466540"/>
            <a:ext cx="12201429" cy="1421533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BRANZ_CMYK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9657" y="5666382"/>
            <a:ext cx="977374" cy="96506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1543B24-24DF-A34D-AE28-DD8BEFA74F4E}"/>
              </a:ext>
            </a:extLst>
          </p:cNvPr>
          <p:cNvCxnSpPr>
            <a:cxnSpLocks/>
          </p:cNvCxnSpPr>
          <p:nvPr userDrawn="1"/>
        </p:nvCxnSpPr>
        <p:spPr>
          <a:xfrm>
            <a:off x="1821318" y="5466540"/>
            <a:ext cx="1370004" cy="1421533"/>
          </a:xfrm>
          <a:prstGeom prst="line">
            <a:avLst/>
          </a:prstGeom>
          <a:ln>
            <a:solidFill>
              <a:schemeClr val="bg2">
                <a:lumMod val="75000"/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2BB8BF-2F2B-594B-AFF0-6C2B352291BF}"/>
              </a:ext>
            </a:extLst>
          </p:cNvPr>
          <p:cNvCxnSpPr>
            <a:cxnSpLocks/>
          </p:cNvCxnSpPr>
          <p:nvPr userDrawn="1"/>
        </p:nvCxnSpPr>
        <p:spPr>
          <a:xfrm>
            <a:off x="3633127" y="5470115"/>
            <a:ext cx="1402506" cy="1405088"/>
          </a:xfrm>
          <a:prstGeom prst="line">
            <a:avLst/>
          </a:prstGeom>
          <a:ln>
            <a:solidFill>
              <a:schemeClr val="bg2">
                <a:lumMod val="75000"/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1D34D77-8846-EA4B-8236-40388B0471C6}"/>
              </a:ext>
            </a:extLst>
          </p:cNvPr>
          <p:cNvCxnSpPr>
            <a:cxnSpLocks/>
          </p:cNvCxnSpPr>
          <p:nvPr userDrawn="1"/>
        </p:nvCxnSpPr>
        <p:spPr>
          <a:xfrm>
            <a:off x="1812899" y="5466540"/>
            <a:ext cx="0" cy="1415013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>
            <a:extLst>
              <a:ext uri="{FF2B5EF4-FFF2-40B4-BE49-F238E27FC236}">
                <a16:creationId xmlns:a16="http://schemas.microsoft.com/office/drawing/2014/main" id="{A2B19726-89BF-8E4B-9A1B-F0A36E488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2093" y="5770303"/>
            <a:ext cx="6995413" cy="410363"/>
          </a:xfrm>
        </p:spPr>
        <p:txBody>
          <a:bodyPr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FD526B7-4F33-834E-A419-9A88DD47D1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02213" y="6276975"/>
            <a:ext cx="6994525" cy="354013"/>
          </a:xfrm>
        </p:spPr>
        <p:txBody>
          <a:bodyPr/>
          <a:lstStyle>
            <a:lvl1pPr marL="0" indent="0">
              <a:buNone/>
              <a:defRPr sz="2400" i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>
              <a:defRPr/>
            </a:pPr>
            <a:r>
              <a:rPr lang="en-US" dirty="0"/>
              <a:t>Date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A3D6403-F9FC-824D-B370-1B62A31DDDA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46" y="-11803"/>
            <a:ext cx="7276280" cy="548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26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ody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indoor, wall, man&#10;&#10;Description automatically generated">
            <a:extLst>
              <a:ext uri="{FF2B5EF4-FFF2-40B4-BE49-F238E27FC236}">
                <a16:creationId xmlns:a16="http://schemas.microsoft.com/office/drawing/2014/main" id="{18C992A2-2DD1-DB4C-99BC-B6AAF57988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50" t="25096" r="14026"/>
          <a:stretch/>
        </p:blipFill>
        <p:spPr>
          <a:xfrm flipH="1">
            <a:off x="7748570" y="0"/>
            <a:ext cx="4443430" cy="3708971"/>
          </a:xfrm>
          <a:prstGeom prst="rect">
            <a:avLst/>
          </a:prstGeom>
        </p:spPr>
      </p:pic>
      <p:sp>
        <p:nvSpPr>
          <p:cNvPr id="8" name="Right Triangle 7"/>
          <p:cNvSpPr/>
          <p:nvPr userDrawn="1"/>
        </p:nvSpPr>
        <p:spPr>
          <a:xfrm rot="16200000">
            <a:off x="8778201" y="3444198"/>
            <a:ext cx="3716103" cy="3111499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 userDrawn="1"/>
        </p:nvSpPr>
        <p:spPr>
          <a:xfrm rot="10800000">
            <a:off x="8026400" y="0"/>
            <a:ext cx="4165600" cy="4127500"/>
          </a:xfrm>
          <a:prstGeom prst="rtTriangl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 rot="5400000">
            <a:off x="7270750" y="3181350"/>
            <a:ext cx="3962400" cy="33909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 42"/>
          <p:cNvSpPr/>
          <p:nvPr userDrawn="1"/>
        </p:nvSpPr>
        <p:spPr>
          <a:xfrm>
            <a:off x="7518398" y="2894189"/>
            <a:ext cx="4219798" cy="3966634"/>
          </a:xfrm>
          <a:custGeom>
            <a:avLst/>
            <a:gdLst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4178300 w 4178300"/>
              <a:gd name="connsiteY4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3992033"/>
              <a:gd name="connsiteX1" fmla="*/ 1536700 w 4178300"/>
              <a:gd name="connsiteY1" fmla="*/ 3962400 h 3992033"/>
              <a:gd name="connsiteX2" fmla="*/ 0 w 4178300"/>
              <a:gd name="connsiteY2" fmla="*/ 3987800 h 3992033"/>
              <a:gd name="connsiteX3" fmla="*/ 2822 w 4178300"/>
              <a:gd name="connsiteY3" fmla="*/ 3992033 h 3992033"/>
              <a:gd name="connsiteX4" fmla="*/ 3403600 w 4178300"/>
              <a:gd name="connsiteY4" fmla="*/ 0 h 3992033"/>
              <a:gd name="connsiteX5" fmla="*/ 3403600 w 4178300"/>
              <a:gd name="connsiteY5" fmla="*/ 0 h 3992033"/>
              <a:gd name="connsiteX6" fmla="*/ 4178300 w 4178300"/>
              <a:gd name="connsiteY6" fmla="*/ 787400 h 3992033"/>
              <a:gd name="connsiteX0" fmla="*/ 4178300 w 4178300"/>
              <a:gd name="connsiteY0" fmla="*/ 787400 h 4001910"/>
              <a:gd name="connsiteX1" fmla="*/ 1536700 w 4178300"/>
              <a:gd name="connsiteY1" fmla="*/ 3962400 h 4001910"/>
              <a:gd name="connsiteX2" fmla="*/ 0 w 4178300"/>
              <a:gd name="connsiteY2" fmla="*/ 3987800 h 4001910"/>
              <a:gd name="connsiteX3" fmla="*/ 2822 w 4178300"/>
              <a:gd name="connsiteY3" fmla="*/ 3992033 h 4001910"/>
              <a:gd name="connsiteX4" fmla="*/ 3403600 w 4178300"/>
              <a:gd name="connsiteY4" fmla="*/ 0 h 4001910"/>
              <a:gd name="connsiteX5" fmla="*/ 3403600 w 4178300"/>
              <a:gd name="connsiteY5" fmla="*/ 0 h 4001910"/>
              <a:gd name="connsiteX6" fmla="*/ 4178300 w 4178300"/>
              <a:gd name="connsiteY6" fmla="*/ 787400 h 4001910"/>
              <a:gd name="connsiteX0" fmla="*/ 4324585 w 4324585"/>
              <a:gd name="connsiteY0" fmla="*/ 787400 h 4082344"/>
              <a:gd name="connsiteX1" fmla="*/ 1682985 w 4324585"/>
              <a:gd name="connsiteY1" fmla="*/ 3962400 h 4082344"/>
              <a:gd name="connsiteX2" fmla="*/ 146285 w 4324585"/>
              <a:gd name="connsiteY2" fmla="*/ 3987800 h 4082344"/>
              <a:gd name="connsiteX3" fmla="*/ 149107 w 4324585"/>
              <a:gd name="connsiteY3" fmla="*/ 3992033 h 4082344"/>
              <a:gd name="connsiteX4" fmla="*/ 3549885 w 4324585"/>
              <a:gd name="connsiteY4" fmla="*/ 0 h 4082344"/>
              <a:gd name="connsiteX5" fmla="*/ 3549885 w 4324585"/>
              <a:gd name="connsiteY5" fmla="*/ 0 h 4082344"/>
              <a:gd name="connsiteX6" fmla="*/ 4324585 w 4324585"/>
              <a:gd name="connsiteY6" fmla="*/ 787400 h 4082344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4178300 w 4178300"/>
              <a:gd name="connsiteY0" fmla="*/ 787400 h 3987800"/>
              <a:gd name="connsiteX1" fmla="*/ 1536700 w 4178300"/>
              <a:gd name="connsiteY1" fmla="*/ 3962400 h 3987800"/>
              <a:gd name="connsiteX2" fmla="*/ 0 w 4178300"/>
              <a:gd name="connsiteY2" fmla="*/ 3987800 h 3987800"/>
              <a:gd name="connsiteX3" fmla="*/ 3403600 w 4178300"/>
              <a:gd name="connsiteY3" fmla="*/ 0 h 3987800"/>
              <a:gd name="connsiteX4" fmla="*/ 3403600 w 4178300"/>
              <a:gd name="connsiteY4" fmla="*/ 0 h 3987800"/>
              <a:gd name="connsiteX5" fmla="*/ 4178300 w 4178300"/>
              <a:gd name="connsiteY5" fmla="*/ 7874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495040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5" fmla="*/ 3375095 w 4178300"/>
              <a:gd name="connsiteY5" fmla="*/ 9144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3403600 w 4178300"/>
              <a:gd name="connsiteY0" fmla="*/ 0 h 3987800"/>
              <a:gd name="connsiteX1" fmla="*/ 3403600 w 4178300"/>
              <a:gd name="connsiteY1" fmla="*/ 0 h 3987800"/>
              <a:gd name="connsiteX2" fmla="*/ 4178300 w 4178300"/>
              <a:gd name="connsiteY2" fmla="*/ 787400 h 3987800"/>
              <a:gd name="connsiteX3" fmla="*/ 1536700 w 4178300"/>
              <a:gd name="connsiteY3" fmla="*/ 3962400 h 3987800"/>
              <a:gd name="connsiteX4" fmla="*/ 0 w 4178300"/>
              <a:gd name="connsiteY4" fmla="*/ 3987800 h 3987800"/>
              <a:gd name="connsiteX0" fmla="*/ 2690989 w 3465689"/>
              <a:gd name="connsiteY0" fmla="*/ 0 h 3962400"/>
              <a:gd name="connsiteX1" fmla="*/ 2690989 w 3465689"/>
              <a:gd name="connsiteY1" fmla="*/ 0 h 3962400"/>
              <a:gd name="connsiteX2" fmla="*/ 3465689 w 3465689"/>
              <a:gd name="connsiteY2" fmla="*/ 787400 h 3962400"/>
              <a:gd name="connsiteX3" fmla="*/ 824089 w 3465689"/>
              <a:gd name="connsiteY3" fmla="*/ 3962400 h 3962400"/>
              <a:gd name="connsiteX4" fmla="*/ 0 w 3465689"/>
              <a:gd name="connsiteY4" fmla="*/ 3677356 h 3962400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1011769 w 4213578"/>
              <a:gd name="connsiteY4" fmla="*/ 3963811 h 3966634"/>
              <a:gd name="connsiteX5" fmla="*/ 0 w 4213578"/>
              <a:gd name="connsiteY5" fmla="*/ 3966634 h 3966634"/>
              <a:gd name="connsiteX0" fmla="*/ 3438878 w 4213578"/>
              <a:gd name="connsiteY0" fmla="*/ 0 h 3966634"/>
              <a:gd name="connsiteX1" fmla="*/ 3438878 w 4213578"/>
              <a:gd name="connsiteY1" fmla="*/ 0 h 3966634"/>
              <a:gd name="connsiteX2" fmla="*/ 4213578 w 4213578"/>
              <a:gd name="connsiteY2" fmla="*/ 787400 h 3966634"/>
              <a:gd name="connsiteX3" fmla="*/ 1571978 w 4213578"/>
              <a:gd name="connsiteY3" fmla="*/ 3962400 h 3966634"/>
              <a:gd name="connsiteX4" fmla="*/ 0 w 4213578"/>
              <a:gd name="connsiteY4" fmla="*/ 3966634 h 3966634"/>
              <a:gd name="connsiteX0" fmla="*/ 3438878 w 4219798"/>
              <a:gd name="connsiteY0" fmla="*/ 0 h 3966634"/>
              <a:gd name="connsiteX1" fmla="*/ 3438878 w 4219798"/>
              <a:gd name="connsiteY1" fmla="*/ 0 h 3966634"/>
              <a:gd name="connsiteX2" fmla="*/ 4219798 w 4219798"/>
              <a:gd name="connsiteY2" fmla="*/ 781180 h 3966634"/>
              <a:gd name="connsiteX3" fmla="*/ 1571978 w 4219798"/>
              <a:gd name="connsiteY3" fmla="*/ 3962400 h 3966634"/>
              <a:gd name="connsiteX4" fmla="*/ 0 w 4219798"/>
              <a:gd name="connsiteY4" fmla="*/ 3966634 h 3966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9798" h="3966634">
                <a:moveTo>
                  <a:pt x="3438878" y="0"/>
                </a:moveTo>
                <a:lnTo>
                  <a:pt x="3438878" y="0"/>
                </a:lnTo>
                <a:lnTo>
                  <a:pt x="4219798" y="781180"/>
                </a:lnTo>
                <a:lnTo>
                  <a:pt x="1571978" y="3962400"/>
                </a:lnTo>
                <a:lnTo>
                  <a:pt x="0" y="3966634"/>
                </a:lnTo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0" dirty="0"/>
          </a:p>
        </p:txBody>
      </p:sp>
      <p:sp>
        <p:nvSpPr>
          <p:cNvPr id="44" name="Freeform 43"/>
          <p:cNvSpPr/>
          <p:nvPr userDrawn="1"/>
        </p:nvSpPr>
        <p:spPr>
          <a:xfrm>
            <a:off x="-16238" y="1049"/>
            <a:ext cx="10989763" cy="6876288"/>
          </a:xfrm>
          <a:custGeom>
            <a:avLst/>
            <a:gdLst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0 w 10985500"/>
              <a:gd name="connsiteY0" fmla="*/ 0 h 6883400"/>
              <a:gd name="connsiteX1" fmla="*/ 8039100 w 10985500"/>
              <a:gd name="connsiteY1" fmla="*/ 0 h 6883400"/>
              <a:gd name="connsiteX2" fmla="*/ 10985500 w 10985500"/>
              <a:gd name="connsiteY2" fmla="*/ 2921000 h 6883400"/>
              <a:gd name="connsiteX3" fmla="*/ 7594600 w 10985500"/>
              <a:gd name="connsiteY3" fmla="*/ 6883400 h 6883400"/>
              <a:gd name="connsiteX4" fmla="*/ 25400 w 10985500"/>
              <a:gd name="connsiteY4" fmla="*/ 6883400 h 6883400"/>
              <a:gd name="connsiteX5" fmla="*/ 0 w 10985500"/>
              <a:gd name="connsiteY5" fmla="*/ 0 h 6883400"/>
              <a:gd name="connsiteX0" fmla="*/ 4263 w 10989763"/>
              <a:gd name="connsiteY0" fmla="*/ 0 h 6901756"/>
              <a:gd name="connsiteX1" fmla="*/ 8043363 w 10989763"/>
              <a:gd name="connsiteY1" fmla="*/ 0 h 6901756"/>
              <a:gd name="connsiteX2" fmla="*/ 10989763 w 10989763"/>
              <a:gd name="connsiteY2" fmla="*/ 2921000 h 6901756"/>
              <a:gd name="connsiteX3" fmla="*/ 7598863 w 10989763"/>
              <a:gd name="connsiteY3" fmla="*/ 6883400 h 6901756"/>
              <a:gd name="connsiteX4" fmla="*/ 2231 w 10989763"/>
              <a:gd name="connsiteY4" fmla="*/ 6901756 h 6901756"/>
              <a:gd name="connsiteX5" fmla="*/ 4263 w 10989763"/>
              <a:gd name="connsiteY5" fmla="*/ 0 h 6901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89763" h="6901756">
                <a:moveTo>
                  <a:pt x="4263" y="0"/>
                </a:moveTo>
                <a:lnTo>
                  <a:pt x="8043363" y="0"/>
                </a:lnTo>
                <a:lnTo>
                  <a:pt x="10989763" y="2921000"/>
                </a:lnTo>
                <a:lnTo>
                  <a:pt x="7598863" y="6883400"/>
                </a:lnTo>
                <a:lnTo>
                  <a:pt x="2231" y="6901756"/>
                </a:lnTo>
                <a:cubicBezTo>
                  <a:pt x="-6236" y="4607289"/>
                  <a:pt x="12730" y="2294467"/>
                  <a:pt x="4263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 userDrawn="1"/>
        </p:nvSpPr>
        <p:spPr>
          <a:xfrm>
            <a:off x="9080500" y="3675944"/>
            <a:ext cx="3119243" cy="3189112"/>
          </a:xfrm>
          <a:custGeom>
            <a:avLst/>
            <a:gdLst>
              <a:gd name="connsiteX0" fmla="*/ 3118556 w 3125611"/>
              <a:gd name="connsiteY0" fmla="*/ 3189112 h 3189112"/>
              <a:gd name="connsiteX1" fmla="*/ 3125611 w 3125611"/>
              <a:gd name="connsiteY1" fmla="*/ 458612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25611"/>
              <a:gd name="connsiteY0" fmla="*/ 3189112 h 3189112"/>
              <a:gd name="connsiteX1" fmla="*/ 3125611 w 3125611"/>
              <a:gd name="connsiteY1" fmla="*/ 467756 h 3189112"/>
              <a:gd name="connsiteX2" fmla="*/ 2659944 w 3125611"/>
              <a:gd name="connsiteY2" fmla="*/ 0 h 3189112"/>
              <a:gd name="connsiteX3" fmla="*/ 0 w 3125611"/>
              <a:gd name="connsiteY3" fmla="*/ 3189112 h 3189112"/>
              <a:gd name="connsiteX4" fmla="*/ 3118556 w 3125611"/>
              <a:gd name="connsiteY4" fmla="*/ 3189112 h 3189112"/>
              <a:gd name="connsiteX0" fmla="*/ 3118556 w 3119243"/>
              <a:gd name="connsiteY0" fmla="*/ 3189112 h 3189112"/>
              <a:gd name="connsiteX1" fmla="*/ 3116467 w 3119243"/>
              <a:gd name="connsiteY1" fmla="*/ 467756 h 3189112"/>
              <a:gd name="connsiteX2" fmla="*/ 2659944 w 3119243"/>
              <a:gd name="connsiteY2" fmla="*/ 0 h 3189112"/>
              <a:gd name="connsiteX3" fmla="*/ 0 w 3119243"/>
              <a:gd name="connsiteY3" fmla="*/ 3189112 h 3189112"/>
              <a:gd name="connsiteX4" fmla="*/ 3118556 w 3119243"/>
              <a:gd name="connsiteY4" fmla="*/ 3189112 h 3189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9243" h="3189112">
                <a:moveTo>
                  <a:pt x="3118556" y="3189112"/>
                </a:moveTo>
                <a:cubicBezTo>
                  <a:pt x="3120908" y="2278945"/>
                  <a:pt x="3116467" y="467756"/>
                  <a:pt x="3116467" y="467756"/>
                </a:cubicBezTo>
                <a:lnTo>
                  <a:pt x="2659944" y="0"/>
                </a:lnTo>
                <a:lnTo>
                  <a:pt x="0" y="3189112"/>
                </a:lnTo>
                <a:lnTo>
                  <a:pt x="3118556" y="3189112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 userDrawn="1"/>
        </p:nvCxnSpPr>
        <p:spPr>
          <a:xfrm>
            <a:off x="0" y="6519333"/>
            <a:ext cx="12192000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Freeform 56"/>
          <p:cNvSpPr/>
          <p:nvPr userDrawn="1"/>
        </p:nvSpPr>
        <p:spPr>
          <a:xfrm>
            <a:off x="11738196" y="3137229"/>
            <a:ext cx="461016" cy="1015697"/>
          </a:xfrm>
          <a:custGeom>
            <a:avLst/>
            <a:gdLst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50333 h 1024467"/>
              <a:gd name="connsiteX1" fmla="*/ 482600 w 482600"/>
              <a:gd name="connsiteY1" fmla="*/ 1024467 h 1024467"/>
              <a:gd name="connsiteX2" fmla="*/ 474134 w 482600"/>
              <a:gd name="connsiteY2" fmla="*/ 0 h 1024467"/>
              <a:gd name="connsiteX3" fmla="*/ 0 w 482600"/>
              <a:gd name="connsiteY3" fmla="*/ 550333 h 1024467"/>
              <a:gd name="connsiteX0" fmla="*/ 0 w 482600"/>
              <a:gd name="connsiteY0" fmla="*/ 532045 h 1006179"/>
              <a:gd name="connsiteX1" fmla="*/ 482600 w 482600"/>
              <a:gd name="connsiteY1" fmla="*/ 1006179 h 1006179"/>
              <a:gd name="connsiteX2" fmla="*/ 464990 w 482600"/>
              <a:gd name="connsiteY2" fmla="*/ 0 h 1006179"/>
              <a:gd name="connsiteX3" fmla="*/ 0 w 482600"/>
              <a:gd name="connsiteY3" fmla="*/ 532045 h 1006179"/>
              <a:gd name="connsiteX0" fmla="*/ 0 w 473456"/>
              <a:gd name="connsiteY0" fmla="*/ 532045 h 997035"/>
              <a:gd name="connsiteX1" fmla="*/ 473456 w 473456"/>
              <a:gd name="connsiteY1" fmla="*/ 997035 h 997035"/>
              <a:gd name="connsiteX2" fmla="*/ 464990 w 473456"/>
              <a:gd name="connsiteY2" fmla="*/ 0 h 997035"/>
              <a:gd name="connsiteX3" fmla="*/ 0 w 473456"/>
              <a:gd name="connsiteY3" fmla="*/ 532045 h 997035"/>
              <a:gd name="connsiteX0" fmla="*/ 0 w 473456"/>
              <a:gd name="connsiteY0" fmla="*/ 532045 h 997035"/>
              <a:gd name="connsiteX1" fmla="*/ 473456 w 473456"/>
              <a:gd name="connsiteY1" fmla="*/ 997035 h 997035"/>
              <a:gd name="connsiteX2" fmla="*/ 464990 w 473456"/>
              <a:gd name="connsiteY2" fmla="*/ 0 h 997035"/>
              <a:gd name="connsiteX3" fmla="*/ 0 w 473456"/>
              <a:gd name="connsiteY3" fmla="*/ 532045 h 997035"/>
              <a:gd name="connsiteX0" fmla="*/ 0 w 473456"/>
              <a:gd name="connsiteY0" fmla="*/ 544486 h 1009476"/>
              <a:gd name="connsiteX1" fmla="*/ 473456 w 473456"/>
              <a:gd name="connsiteY1" fmla="*/ 1009476 h 1009476"/>
              <a:gd name="connsiteX2" fmla="*/ 464990 w 473456"/>
              <a:gd name="connsiteY2" fmla="*/ 0 h 1009476"/>
              <a:gd name="connsiteX3" fmla="*/ 0 w 473456"/>
              <a:gd name="connsiteY3" fmla="*/ 544486 h 1009476"/>
              <a:gd name="connsiteX0" fmla="*/ 0 w 467236"/>
              <a:gd name="connsiteY0" fmla="*/ 544486 h 997035"/>
              <a:gd name="connsiteX1" fmla="*/ 467236 w 467236"/>
              <a:gd name="connsiteY1" fmla="*/ 997035 h 997035"/>
              <a:gd name="connsiteX2" fmla="*/ 464990 w 467236"/>
              <a:gd name="connsiteY2" fmla="*/ 0 h 997035"/>
              <a:gd name="connsiteX3" fmla="*/ 0 w 467236"/>
              <a:gd name="connsiteY3" fmla="*/ 544486 h 997035"/>
              <a:gd name="connsiteX0" fmla="*/ 0 w 461016"/>
              <a:gd name="connsiteY0" fmla="*/ 544486 h 997035"/>
              <a:gd name="connsiteX1" fmla="*/ 461016 w 461016"/>
              <a:gd name="connsiteY1" fmla="*/ 997035 h 997035"/>
              <a:gd name="connsiteX2" fmla="*/ 458770 w 461016"/>
              <a:gd name="connsiteY2" fmla="*/ 0 h 997035"/>
              <a:gd name="connsiteX3" fmla="*/ 0 w 461016"/>
              <a:gd name="connsiteY3" fmla="*/ 544486 h 997035"/>
              <a:gd name="connsiteX0" fmla="*/ 0 w 461016"/>
              <a:gd name="connsiteY0" fmla="*/ 544486 h 1015697"/>
              <a:gd name="connsiteX1" fmla="*/ 461016 w 461016"/>
              <a:gd name="connsiteY1" fmla="*/ 1015697 h 1015697"/>
              <a:gd name="connsiteX2" fmla="*/ 458770 w 461016"/>
              <a:gd name="connsiteY2" fmla="*/ 0 h 1015697"/>
              <a:gd name="connsiteX3" fmla="*/ 0 w 461016"/>
              <a:gd name="connsiteY3" fmla="*/ 544486 h 101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016" h="1015697">
                <a:moveTo>
                  <a:pt x="0" y="544486"/>
                </a:moveTo>
                <a:lnTo>
                  <a:pt x="461016" y="1015697"/>
                </a:lnTo>
                <a:cubicBezTo>
                  <a:pt x="460267" y="683352"/>
                  <a:pt x="459519" y="332345"/>
                  <a:pt x="458770" y="0"/>
                </a:cubicBezTo>
                <a:lnTo>
                  <a:pt x="0" y="544486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57722F-C850-DD47-A8D6-113EDCB07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D02916C-5EA7-FC4D-97CE-088FBA565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432415"/>
            <a:ext cx="7721598" cy="4427754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255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d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0" y="1278467"/>
            <a:ext cx="12192000" cy="15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633DB770-A6B2-9846-8F83-8DAFAA6A2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2" y="536331"/>
            <a:ext cx="7721598" cy="623602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B188F4-4A85-CB4F-83E1-E3652658D2C7}"/>
              </a:ext>
            </a:extLst>
          </p:cNvPr>
          <p:cNvCxnSpPr/>
          <p:nvPr userDrawn="1"/>
        </p:nvCxnSpPr>
        <p:spPr>
          <a:xfrm>
            <a:off x="5858933" y="1490133"/>
            <a:ext cx="0" cy="4995334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21A19A6-0D16-F44C-A1EF-03AFF8607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523206"/>
            <a:ext cx="4891429" cy="4951144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D6F1161-F101-844C-B2C7-E26BBD5FC251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115236" y="1512228"/>
            <a:ext cx="4891429" cy="4951144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2186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0D69395-B137-411E-B994-FF7631CF514E}" type="datetimeFigureOut">
              <a:rPr lang="en-NZ" smtClean="0"/>
              <a:pPr/>
              <a:t>27/05/2021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77CCB826-1264-4785-8A21-D0DD1112DB80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544739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45" r:id="rId2"/>
    <p:sldLayoutId id="2147483747" r:id="rId3"/>
    <p:sldLayoutId id="2147483748" r:id="rId4"/>
    <p:sldLayoutId id="2147483749" r:id="rId5"/>
    <p:sldLayoutId id="2147483751" r:id="rId6"/>
    <p:sldLayoutId id="2147483754" r:id="rId7"/>
    <p:sldLayoutId id="2147483752" r:id="rId8"/>
    <p:sldLayoutId id="2147483734" r:id="rId9"/>
    <p:sldLayoutId id="2147483758" r:id="rId10"/>
    <p:sldLayoutId id="2147483735" r:id="rId11"/>
    <p:sldLayoutId id="2147483759" r:id="rId12"/>
    <p:sldLayoutId id="2147483743" r:id="rId13"/>
    <p:sldLayoutId id="2147483760" r:id="rId14"/>
    <p:sldLayoutId id="2147483737" r:id="rId15"/>
    <p:sldLayoutId id="2147483738" r:id="rId16"/>
    <p:sldLayoutId id="2147483739" r:id="rId17"/>
    <p:sldLayoutId id="2147483753" r:id="rId18"/>
    <p:sldLayoutId id="2147483741" r:id="rId19"/>
    <p:sldLayoutId id="2147483740" r:id="rId20"/>
    <p:sldLayoutId id="2147483761" r:id="rId21"/>
    <p:sldLayoutId id="2147483705" r:id="rId22"/>
    <p:sldLayoutId id="2147483762" r:id="rId23"/>
    <p:sldLayoutId id="2147483706" r:id="rId24"/>
    <p:sldLayoutId id="2147483763" r:id="rId25"/>
    <p:sldLayoutId id="2147483708" r:id="rId26"/>
    <p:sldLayoutId id="2147483764" r:id="rId27"/>
    <p:sldLayoutId id="2147483709" r:id="rId28"/>
    <p:sldLayoutId id="2147483765" r:id="rId29"/>
    <p:sldLayoutId id="2147483710" r:id="rId30"/>
    <p:sldLayoutId id="2147483711" r:id="rId31"/>
    <p:sldLayoutId id="2147483712" r:id="rId32"/>
    <p:sldLayoutId id="2147483766" r:id="rId33"/>
    <p:sldLayoutId id="2147483744" r:id="rId34"/>
    <p:sldLayoutId id="2147483767" r:id="rId35"/>
    <p:sldLayoutId id="2147483714" r:id="rId36"/>
    <p:sldLayoutId id="2147483715" r:id="rId37"/>
    <p:sldLayoutId id="2147483755" r:id="rId38"/>
    <p:sldLayoutId id="2147483768" r:id="rId39"/>
    <p:sldLayoutId id="2147483756" r:id="rId40"/>
    <p:sldLayoutId id="2147483769" r:id="rId41"/>
    <p:sldLayoutId id="2147483757" r:id="rId42"/>
    <p:sldLayoutId id="2147483770" r:id="rId4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39438-22BF-B040-AC55-B20D06CDA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544237"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2417" b="0" spc="59" dirty="0">
                <a:solidFill>
                  <a:srgbClr val="E11F26"/>
                </a:solidFill>
                <a:latin typeface="Tahoma"/>
                <a:ea typeface="+mn-ea"/>
                <a:cs typeface="+mn-cs"/>
              </a:rPr>
              <a:t>Building for wellbeing</a:t>
            </a:r>
            <a:br>
              <a:rPr lang="en-GB" sz="2417" b="0" spc="59" dirty="0">
                <a:solidFill>
                  <a:srgbClr val="E11F26"/>
                </a:solidFill>
                <a:latin typeface="Tahoma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7E4C0-7EBE-3342-9A6F-BF9D9AB154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10000"/>
          </a:bodyPr>
          <a:lstStyle/>
          <a:p>
            <a:pPr defTabSz="544237">
              <a:lnSpc>
                <a:spcPct val="100000"/>
              </a:lnSpc>
              <a:spcBef>
                <a:spcPct val="20000"/>
              </a:spcBef>
              <a:defRPr/>
            </a:pPr>
            <a:r>
              <a:rPr lang="en-GB" sz="1583" i="0" spc="59" dirty="0">
                <a:solidFill>
                  <a:srgbClr val="505150"/>
                </a:solidFill>
                <a:latin typeface="Tahoma"/>
                <a:ea typeface="+mn-ea"/>
                <a:cs typeface="+mn-cs"/>
              </a:rPr>
              <a:t>Michael Nuth – Social Scientist, Industry Performance and Social Research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740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417C-9894-EC4F-860E-532AF6C77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566" y="536330"/>
            <a:ext cx="7646894" cy="324282"/>
          </a:xfrm>
        </p:spPr>
        <p:txBody>
          <a:bodyPr>
            <a:normAutofit fontScale="90000"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NZ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Building for wellbeing: What is it?</a:t>
            </a:r>
            <a:br>
              <a:rPr kumimoji="0" lang="en-NZ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AB434-7FF5-5548-866E-411252F52B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726141"/>
            <a:ext cx="7721598" cy="5134028"/>
          </a:xfrm>
        </p:spPr>
        <p:txBody>
          <a:bodyPr>
            <a:normAutofit fontScale="92500"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NZ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Summary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NZ" b="1" dirty="0">
                <a:solidFill>
                  <a:prstClr val="black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What</a:t>
            </a:r>
            <a:r>
              <a:rPr kumimoji="0" lang="en-NZ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 </a:t>
            </a:r>
            <a:r>
              <a:rPr kumimoji="0" lang="en-NZ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develop a digital post occupancy evaluation to efficiently capture the self-reported qualitative perspectives of end users about the wellbeing performance of residential buildings (i.e., their lived experience).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NZ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How: </a:t>
            </a:r>
            <a:r>
              <a:rPr kumimoji="0" lang="en-NZ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Via development of an app-based wellbeing assessment method for the building and construction industry that is informed by the New Zealand Treasury’s Living Standards Framework.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This will initially require development of a set of qualitative performance metrics for residential dwellings that relate to the wellbeing domains of the Living Standards Framework. </a:t>
            </a:r>
            <a:endParaRPr lang="en-NZ" dirty="0">
              <a:solidFill>
                <a:prstClr val="black"/>
              </a:solidFill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NZ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Why: </a:t>
            </a:r>
            <a:r>
              <a:rPr kumimoji="0" lang="en-NZ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There is a policy mandate for measuring how buildings impact wellbeing &amp; contribute to the Govt’s strategic wellbeing goals.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NZ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Research partners &amp; funding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NZ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This project will be undertaken in partnership with </a:t>
            </a:r>
            <a:r>
              <a:rPr kumimoji="0" lang="en-NZ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Kāinga</a:t>
            </a:r>
            <a:r>
              <a:rPr kumimoji="0" lang="en-NZ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Ora and Auckland University of Technology (AUT). Technology company Tether Ltd will be contracted as the developer of the technology. 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NZ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This levy funded-project is integrating with AUT’s much larger Endeavour-funded project investigating the wellbeing impacts of urban regeneration.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591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C3BF5-B732-D740-BA2C-6C0E61C1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NZ" sz="17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Building for wellbeing: Why are we doing this?</a:t>
            </a:r>
            <a:br>
              <a:rPr kumimoji="0" lang="en-NZ" sz="17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2FFCF-4772-BF49-B613-923BF4C91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860612"/>
            <a:ext cx="7721598" cy="4999557"/>
          </a:xfrm>
        </p:spPr>
        <p:txBody>
          <a:bodyPr>
            <a:normAutofit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NZ" sz="1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Promoting wellbeing is an inherent objective of our industry. This is reflected in legislation (Building Act, RMA &amp; Local Government Act), as well as in more recent government initiatives (the Government’s Living Standards Framework and the Construction Sector Accord). </a:t>
            </a:r>
            <a:r>
              <a:rPr kumimoji="0" lang="en-NZ" sz="1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BUT: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NZ lacks qualitative performance metrics to measure how buildings’ impact wellbeing and to guide industry on how it can contribute to NZ’s strategic wellbeing goals. 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NZ" sz="1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There is limited clarity about how progress towards the government’s strategic wellbeing objectives can be measured and tracked over time.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AU" sz="17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Opportunity: 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7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There is an opportunity to harness methodologies in post occupancy evaluation and innovations in digital technology to gauge the wellbeing impacts of the built environment directly from end users.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7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Intended outcomes: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7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 create a baseline of knowledge regarding how design and construction methodologies impact wellbeing that can be used to give direction to the building and construction industry over time.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7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Develop a tool that can be used by others for wellbeing impact assessment and reporting.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725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D686C-919F-1843-BF81-662EB6E66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NZ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Building for wellbeing: Methodology</a:t>
            </a:r>
            <a:br>
              <a:rPr kumimoji="0" lang="en-NZ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266D5F-93E0-F94E-A5F9-C034EF59C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905435"/>
            <a:ext cx="7721594" cy="494717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Integrating this project with AUT’s 5-year Endeavour-funded project evaluating the wellbeing impacts of urban regeneration.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the same sampling population in Auckland.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Mix of </a:t>
            </a:r>
            <a:r>
              <a:rPr lang="en-NZ" dirty="0" err="1"/>
              <a:t>Kāinga</a:t>
            </a:r>
            <a:r>
              <a:rPr lang="en-NZ" dirty="0"/>
              <a:t> Ora tenants and private residential tenants across different housing typologies.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Mix of household types (socioeconomic background, cultures, ages etc).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Estimated initial timeline: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2021: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Now - October: ethics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July-December: develop qualitative performance metrics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July-December: develop and test app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2022: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Recruitment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Commence data collection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571750" lvl="5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998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802CD-BB3B-9A42-8E52-AC77B6A4F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sz="1600" dirty="0"/>
              <a:t>4</a:t>
            </a:r>
            <a:r>
              <a:rPr kumimoji="0" lang="en-NZ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Building for wellbeing: Questions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5670BE-9AAC-3A43-8068-CB1A43257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02" y="1159933"/>
            <a:ext cx="7721598" cy="5314417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Contact</a:t>
            </a:r>
            <a:r>
              <a:rPr lang="en-US"/>
              <a:t>: michael.nuth</a:t>
            </a:r>
            <a:r>
              <a:rPr lang="en-US" dirty="0"/>
              <a:t>@branz.co.nz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D64B51-E183-4342-80BD-92C5BECAE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622" y="1324563"/>
            <a:ext cx="7856413" cy="4081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708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E1E29C0126B0E43B37C739578CE91DE" ma:contentTypeVersion="0" ma:contentTypeDescription="Create a new document." ma:contentTypeScope="" ma:versionID="6b52a265137086c914b26d5d6d9ea52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9fcac865f5287194086402a926fde0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3DA740-1388-4BDB-9BA1-40F987D9191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6EE7F92-0904-4CFB-B9ED-BF7BE372365E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26BAAF8-D5D5-4E94-86DF-855DDD21A2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5305</TotalTime>
  <Words>488</Words>
  <Application>Microsoft Office PowerPoint</Application>
  <PresentationFormat>Widescreen</PresentationFormat>
  <Paragraphs>48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Tahoma</vt:lpstr>
      <vt:lpstr>Office Theme</vt:lpstr>
      <vt:lpstr>Building for wellbeing </vt:lpstr>
      <vt:lpstr>1. Building for wellbeing: What is it? </vt:lpstr>
      <vt:lpstr>2. Building for wellbeing: Why are we doing this? </vt:lpstr>
      <vt:lpstr>3. Building for wellbeing: Methodology </vt:lpstr>
      <vt:lpstr>4. Building for wellbeing: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Capie</dc:creator>
  <cp:lastModifiedBy>Michael Nuth</cp:lastModifiedBy>
  <cp:revision>399</cp:revision>
  <cp:lastPrinted>2017-07-25T23:40:22Z</cp:lastPrinted>
  <dcterms:created xsi:type="dcterms:W3CDTF">2014-08-26T22:40:14Z</dcterms:created>
  <dcterms:modified xsi:type="dcterms:W3CDTF">2021-05-27T00:42:22Z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0x0101003E1E29C0126B0E43B37C739578CE91DE</vt:lpwstr>
  </property>
</Properties>
</file>

<file path=docProps/thumbnail.jpeg>
</file>